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3" d="100"/>
          <a:sy n="93" d="100"/>
        </p:scale>
        <p:origin x="7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32AF3-899F-40B6-96DE-79F37333D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C50F97-6C9C-44DB-9AB9-3F5FA81CE3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BE59D-30C0-4864-A83E-CC457C8E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3A5C8-6150-4EB6-89D3-6FA73E7FA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3F557-F10C-4A94-B059-D9160609A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2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B56F4-D0E7-4A0D-89DB-5825BD94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0D751A-641C-41F2-A116-9D9B9ECD5B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C6BD4-6E4C-4900-9EA8-43627E7B6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7E2C2-0EF5-4E66-A35E-6399B8176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46527-C8C9-4166-B4D4-516241EE6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6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CF5D54-56BE-4831-9712-BC618C70D5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86369-16A9-4BB1-A337-B07A24E4F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A4C9E-B975-42F7-A672-78B516EF6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10871-D00C-48E0-AE05-552A9E72F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D41ED-AD8C-41E0-94D3-E0402186A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4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C7BB9-6A06-4E51-8FDF-D661AFD39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C383D-4D1A-435E-9DD2-CAF983591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DB630-361C-4CAD-BAC9-E5917ED3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B0134-906C-4977-AFCE-4B9A5B83D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6A932-1513-4914-BCA9-46402864E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28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B3845-6242-446B-B826-58DBB20B3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E08B39-2F74-467C-AF04-CD1A9A19D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07864-3638-4EB9-937D-ACE91969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6EE36-CB78-41A4-8CC7-3024AC31F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D48EA-86E0-41B8-9D82-D42FEF4C0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3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51257-49EC-4ADF-B3D1-22D7380C3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A5658-D6E0-4A2C-BCF0-443FA409C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D05428-57CB-4BF3-B491-8E75E4A6C6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31739-14EA-4050-AA70-ABA99EF7D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97C063-8E66-44CD-8B94-103BCA211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4E50DF-50D5-4801-9684-06737279F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02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88F09-9331-438D-B7FA-BF9539611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105E7-D13C-4EFD-A98C-882744C2D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D100BE-2012-46BC-8B8C-7F111E6B51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55A301-B381-4774-8A7A-1DC61745E2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5B7903-D9D8-46C8-A5D8-FD41364B8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04D4E6-BDD2-47E2-B089-EECCA2A6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4A5CC-96FF-45C4-AD79-01FE44A40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AC0C7-71A1-48CD-87FE-C2DF2FDA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90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71889-0B82-4C74-9B0B-29A78335E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30608A-9BE7-451F-A598-C5377CE21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53D68-4097-483F-ABAD-7F8EF811D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8EB3D1-F87F-435D-9DC5-C0645A596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0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914635-278B-4DE8-8DF4-2040F2B93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77EF75-76B6-49B9-A32D-C77E66D33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618512-A9F7-4243-92E6-5630E0396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460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3B180-A8A9-4898-9300-7968752D0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15E286-B4CC-4A4F-B34E-60B6635A4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F6378C-8098-4FC2-B309-ABC996C50C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EB2AC9-2986-47DE-A040-995153BB1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B5440B-86C7-48C5-AAE9-056B84454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3A7CC-6758-4622-958B-E47956078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50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89465-8B5A-46A9-83C2-88A6F8111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852BD0-A3A6-4979-90CB-9033B3BFA1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4A445-6074-42AE-83C0-678993E7C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3D96FF-B098-4E1A-9BB6-C2B4FAC67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8883D0-2BE8-4BA9-A935-4A6E99E0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FE573-09CB-4EF7-9202-6335D4BBF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050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C937BE-8CCA-4575-B5BD-43202966E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079AE-EEAC-42CC-BD00-DE3F92543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D41D0-C3FE-4FCB-BE62-EA48D1A976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9278D-2AC5-4D0F-B446-4DB1F99F7544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F8B3B-ABC9-4308-9F09-658E96C3BC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1D775-8D64-401A-896D-11E3A14E7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9AB85-5763-4AE7-89B6-2B1E949CB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2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F019-BEC0-48CB-BC8D-1005BA092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998" y="2887029"/>
            <a:ext cx="10970004" cy="1083942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Self-Splitting of Liquid-Metal Nodes </a:t>
            </a:r>
          </a:p>
        </p:txBody>
      </p:sp>
      <p:pic>
        <p:nvPicPr>
          <p:cNvPr id="4" name="Picture 2" descr="Image result for university of hawaii at manoa">
            <a:extLst>
              <a:ext uri="{FF2B5EF4-FFF2-40B4-BE49-F238E27FC236}">
                <a16:creationId xmlns:a16="http://schemas.microsoft.com/office/drawing/2014/main" id="{871FDF8B-9BDF-4706-B86A-B8354388E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955" y="0"/>
            <a:ext cx="5290090" cy="216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51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IMG6202">
            <a:hlinkClick r:id="" action="ppaction://media"/>
            <a:extLst>
              <a:ext uri="{FF2B5EF4-FFF2-40B4-BE49-F238E27FC236}">
                <a16:creationId xmlns:a16="http://schemas.microsoft.com/office/drawing/2014/main" id="{907E7EFB-0214-6C4B-A4A8-01049F65E524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895" end="30517.2916"/>
                </p14:media>
              </p:ext>
            </p:extLst>
          </p:nvPr>
        </p:nvPicPr>
        <p:blipFill rotWithShape="1">
          <a:blip r:embed="rId4">
            <a:lum bright="20000" contrast="40000"/>
          </a:blip>
          <a:srcRect l="15562" t="12901" r="40108" b="32303"/>
          <a:stretch/>
        </p:blipFill>
        <p:spPr bwMode="auto">
          <a:xfrm>
            <a:off x="2881601" y="380960"/>
            <a:ext cx="6428798" cy="580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3C61B74-BEBA-1F48-BE74-46ACFA996E49}"/>
              </a:ext>
            </a:extLst>
          </p:cNvPr>
          <p:cNvGrpSpPr/>
          <p:nvPr/>
        </p:nvGrpSpPr>
        <p:grpSpPr>
          <a:xfrm>
            <a:off x="7121378" y="442123"/>
            <a:ext cx="2064183" cy="929165"/>
            <a:chOff x="7121378" y="442123"/>
            <a:chExt cx="2064183" cy="92916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A3920C9-161E-924E-A914-2105D745B353}"/>
                </a:ext>
              </a:extLst>
            </p:cNvPr>
            <p:cNvSpPr/>
            <p:nvPr/>
          </p:nvSpPr>
          <p:spPr>
            <a:xfrm>
              <a:off x="7121378" y="1149616"/>
              <a:ext cx="2064183" cy="2216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4E1CA21-9375-B641-9809-BF8D463B033F}"/>
                </a:ext>
              </a:extLst>
            </p:cNvPr>
            <p:cNvSpPr txBox="1"/>
            <p:nvPr/>
          </p:nvSpPr>
          <p:spPr>
            <a:xfrm>
              <a:off x="7440030" y="442123"/>
              <a:ext cx="150314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/>
                <a:t>1 cm</a:t>
              </a:r>
            </a:p>
          </p:txBody>
        </p:sp>
      </p:grpSp>
      <p:pic>
        <p:nvPicPr>
          <p:cNvPr id="6" name="Picture 2" descr="Image result for university of hawaii at manoa">
            <a:extLst>
              <a:ext uri="{FF2B5EF4-FFF2-40B4-BE49-F238E27FC236}">
                <a16:creationId xmlns:a16="http://schemas.microsoft.com/office/drawing/2014/main" id="{45AB4229-2488-C248-8A00-D63191EB9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52000" cy="96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34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EB74A-A631-4F79-8735-1B4666617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683" y="2739056"/>
            <a:ext cx="11328633" cy="1379887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Electrically Merging Liquid-Metal Nodes </a:t>
            </a:r>
          </a:p>
        </p:txBody>
      </p:sp>
      <p:pic>
        <p:nvPicPr>
          <p:cNvPr id="1026" name="Picture 2" descr="Image result for university of hawaii at manoa">
            <a:extLst>
              <a:ext uri="{FF2B5EF4-FFF2-40B4-BE49-F238E27FC236}">
                <a16:creationId xmlns:a16="http://schemas.microsoft.com/office/drawing/2014/main" id="{4D355136-4C79-42AE-8504-85C1A046B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948" y="-8646"/>
            <a:ext cx="5166104" cy="211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70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IMG6155">
            <a:hlinkClick r:id="" action="ppaction://media"/>
            <a:extLst>
              <a:ext uri="{FF2B5EF4-FFF2-40B4-BE49-F238E27FC236}">
                <a16:creationId xmlns:a16="http://schemas.microsoft.com/office/drawing/2014/main" id="{E840A510-8B00-6644-8617-D0267F43F2B4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6025" end="9989.5666"/>
                </p14:media>
              </p:ext>
            </p:extLst>
          </p:nvPr>
        </p:nvPicPr>
        <p:blipFill rotWithShape="1">
          <a:blip r:embed="rId4">
            <a:lum bright="20000" contrast="40000"/>
          </a:blip>
          <a:srcRect l="28169" t="28973" r="32644" b="21433"/>
          <a:stretch>
            <a:fillRect/>
          </a:stretch>
        </p:blipFill>
        <p:spPr>
          <a:xfrm>
            <a:off x="3004373" y="494729"/>
            <a:ext cx="6183253" cy="586854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AB986D0-A3C1-2B43-9394-62BCFEBFC2D2}"/>
              </a:ext>
            </a:extLst>
          </p:cNvPr>
          <p:cNvGrpSpPr/>
          <p:nvPr/>
        </p:nvGrpSpPr>
        <p:grpSpPr>
          <a:xfrm>
            <a:off x="6308578" y="5434105"/>
            <a:ext cx="2064183" cy="929165"/>
            <a:chOff x="7121378" y="442123"/>
            <a:chExt cx="2064183" cy="92916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A486150-D45D-8147-99BD-5F985ACA070F}"/>
                </a:ext>
              </a:extLst>
            </p:cNvPr>
            <p:cNvSpPr/>
            <p:nvPr/>
          </p:nvSpPr>
          <p:spPr>
            <a:xfrm>
              <a:off x="7121378" y="1149616"/>
              <a:ext cx="2064183" cy="2216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364ECF-891D-FC4C-9A49-2255017A4F34}"/>
                </a:ext>
              </a:extLst>
            </p:cNvPr>
            <p:cNvSpPr txBox="1"/>
            <p:nvPr/>
          </p:nvSpPr>
          <p:spPr>
            <a:xfrm>
              <a:off x="7440030" y="442123"/>
              <a:ext cx="150314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/>
                <a:t>1 cm</a:t>
              </a:r>
            </a:p>
          </p:txBody>
        </p:sp>
      </p:grpSp>
      <p:pic>
        <p:nvPicPr>
          <p:cNvPr id="8" name="Picture 2" descr="Image result for university of hawaii at manoa">
            <a:extLst>
              <a:ext uri="{FF2B5EF4-FFF2-40B4-BE49-F238E27FC236}">
                <a16:creationId xmlns:a16="http://schemas.microsoft.com/office/drawing/2014/main" id="{8945674D-F24D-1E46-A8E2-1B4FE2D06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52000" cy="96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2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12</Words>
  <Application>Microsoft Macintosh PowerPoint</Application>
  <PresentationFormat>Widescreen</PresentationFormat>
  <Paragraphs>4</Paragraphs>
  <Slides>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Self-Splitting of Liquid-Metal Nodes </vt:lpstr>
      <vt:lpstr>PowerPoint Presentation</vt:lpstr>
      <vt:lpstr>Electrically Merging Liquid-Metal Nodes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Self-splitting of liquid-metal nodes</dc:title>
  <dc:creator>Kareem Elassy</dc:creator>
  <cp:lastModifiedBy>Kareem Elassy</cp:lastModifiedBy>
  <cp:revision>9</cp:revision>
  <dcterms:created xsi:type="dcterms:W3CDTF">2019-11-09T05:13:09Z</dcterms:created>
  <dcterms:modified xsi:type="dcterms:W3CDTF">2019-11-09T06:23:31Z</dcterms:modified>
</cp:coreProperties>
</file>