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wdp" ContentType="image/vnd.ms-photo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8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9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20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82"/>
  </p:notesMasterIdLst>
  <p:sldIdLst>
    <p:sldId id="256" r:id="rId2"/>
    <p:sldId id="257" r:id="rId3"/>
    <p:sldId id="258" r:id="rId4"/>
    <p:sldId id="259" r:id="rId5"/>
    <p:sldId id="394" r:id="rId6"/>
    <p:sldId id="393" r:id="rId7"/>
    <p:sldId id="292" r:id="rId8"/>
    <p:sldId id="392" r:id="rId9"/>
    <p:sldId id="282" r:id="rId10"/>
    <p:sldId id="391" r:id="rId11"/>
    <p:sldId id="326" r:id="rId12"/>
    <p:sldId id="328" r:id="rId13"/>
    <p:sldId id="361" r:id="rId14"/>
    <p:sldId id="360" r:id="rId15"/>
    <p:sldId id="359" r:id="rId16"/>
    <p:sldId id="358" r:id="rId17"/>
    <p:sldId id="300" r:id="rId18"/>
    <p:sldId id="396" r:id="rId19"/>
    <p:sldId id="296" r:id="rId20"/>
    <p:sldId id="268" r:id="rId21"/>
    <p:sldId id="311" r:id="rId22"/>
    <p:sldId id="310" r:id="rId23"/>
    <p:sldId id="308" r:id="rId24"/>
    <p:sldId id="314" r:id="rId25"/>
    <p:sldId id="303" r:id="rId26"/>
    <p:sldId id="305" r:id="rId27"/>
    <p:sldId id="307" r:id="rId28"/>
    <p:sldId id="306" r:id="rId29"/>
    <p:sldId id="317" r:id="rId30"/>
    <p:sldId id="318" r:id="rId31"/>
    <p:sldId id="319" r:id="rId32"/>
    <p:sldId id="271" r:id="rId33"/>
    <p:sldId id="357" r:id="rId34"/>
    <p:sldId id="320" r:id="rId35"/>
    <p:sldId id="362" r:id="rId36"/>
    <p:sldId id="363" r:id="rId37"/>
    <p:sldId id="315" r:id="rId38"/>
    <p:sldId id="349" r:id="rId39"/>
    <p:sldId id="297" r:id="rId40"/>
    <p:sldId id="388" r:id="rId41"/>
    <p:sldId id="389" r:id="rId42"/>
    <p:sldId id="390" r:id="rId43"/>
    <p:sldId id="385" r:id="rId44"/>
    <p:sldId id="386" r:id="rId45"/>
    <p:sldId id="387" r:id="rId46"/>
    <p:sldId id="384" r:id="rId47"/>
    <p:sldId id="351" r:id="rId48"/>
    <p:sldId id="329" r:id="rId49"/>
    <p:sldId id="395" r:id="rId50"/>
    <p:sldId id="347" r:id="rId51"/>
    <p:sldId id="383" r:id="rId52"/>
    <p:sldId id="382" r:id="rId53"/>
    <p:sldId id="381" r:id="rId54"/>
    <p:sldId id="380" r:id="rId55"/>
    <p:sldId id="335" r:id="rId56"/>
    <p:sldId id="337" r:id="rId57"/>
    <p:sldId id="378" r:id="rId58"/>
    <p:sldId id="379" r:id="rId59"/>
    <p:sldId id="340" r:id="rId60"/>
    <p:sldId id="343" r:id="rId61"/>
    <p:sldId id="370" r:id="rId62"/>
    <p:sldId id="368" r:id="rId63"/>
    <p:sldId id="369" r:id="rId64"/>
    <p:sldId id="364" r:id="rId65"/>
    <p:sldId id="367" r:id="rId66"/>
    <p:sldId id="365" r:id="rId67"/>
    <p:sldId id="366" r:id="rId68"/>
    <p:sldId id="373" r:id="rId69"/>
    <p:sldId id="352" r:id="rId70"/>
    <p:sldId id="372" r:id="rId71"/>
    <p:sldId id="355" r:id="rId72"/>
    <p:sldId id="397" r:id="rId73"/>
    <p:sldId id="398" r:id="rId74"/>
    <p:sldId id="374" r:id="rId75"/>
    <p:sldId id="354" r:id="rId76"/>
    <p:sldId id="377" r:id="rId77"/>
    <p:sldId id="270" r:id="rId78"/>
    <p:sldId id="375" r:id="rId79"/>
    <p:sldId id="376" r:id="rId80"/>
    <p:sldId id="353" r:id="rId8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11990"/>
    <a:srgbClr val="342DA2"/>
    <a:srgbClr val="483390"/>
    <a:srgbClr val="544890"/>
    <a:srgbClr val="4E9A00"/>
    <a:srgbClr val="4ED700"/>
    <a:srgbClr val="AD8E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8558" autoAdjust="0"/>
  </p:normalViewPr>
  <p:slideViewPr>
    <p:cSldViewPr snapToGrid="0" snapToObjects="1">
      <p:cViewPr>
        <p:scale>
          <a:sx n="75" d="100"/>
          <a:sy n="75" d="100"/>
        </p:scale>
        <p:origin x="-512" y="4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70" Type="http://schemas.openxmlformats.org/officeDocument/2006/relationships/slide" Target="slides/slide69.xml"/><Relationship Id="rId71" Type="http://schemas.openxmlformats.org/officeDocument/2006/relationships/slide" Target="slides/slide70.xml"/><Relationship Id="rId72" Type="http://schemas.openxmlformats.org/officeDocument/2006/relationships/slide" Target="slides/slide71.xml"/><Relationship Id="rId73" Type="http://schemas.openxmlformats.org/officeDocument/2006/relationships/slide" Target="slides/slide72.xml"/><Relationship Id="rId74" Type="http://schemas.openxmlformats.org/officeDocument/2006/relationships/slide" Target="slides/slide73.xml"/><Relationship Id="rId75" Type="http://schemas.openxmlformats.org/officeDocument/2006/relationships/slide" Target="slides/slide74.xml"/><Relationship Id="rId76" Type="http://schemas.openxmlformats.org/officeDocument/2006/relationships/slide" Target="slides/slide75.xml"/><Relationship Id="rId77" Type="http://schemas.openxmlformats.org/officeDocument/2006/relationships/slide" Target="slides/slide76.xml"/><Relationship Id="rId78" Type="http://schemas.openxmlformats.org/officeDocument/2006/relationships/slide" Target="slides/slide77.xml"/><Relationship Id="rId79" Type="http://schemas.openxmlformats.org/officeDocument/2006/relationships/slide" Target="slides/slide7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1" Type="http://schemas.openxmlformats.org/officeDocument/2006/relationships/slide" Target="slides/slide80.xml"/><Relationship Id="rId82" Type="http://schemas.openxmlformats.org/officeDocument/2006/relationships/notesMaster" Target="notesMasters/notesMaster1.xml"/><Relationship Id="rId83" Type="http://schemas.openxmlformats.org/officeDocument/2006/relationships/printerSettings" Target="printerSettings/printerSettings1.bin"/><Relationship Id="rId84" Type="http://schemas.openxmlformats.org/officeDocument/2006/relationships/presProps" Target="presProps.xml"/><Relationship Id="rId85" Type="http://schemas.openxmlformats.org/officeDocument/2006/relationships/viewProps" Target="viewProps.xml"/><Relationship Id="rId86" Type="http://schemas.openxmlformats.org/officeDocument/2006/relationships/theme" Target="theme/theme1.xml"/><Relationship Id="rId8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18CE3A4-E894-AA4F-BFBD-94C22FE667B1}" type="doc">
      <dgm:prSet loTypeId="urn:microsoft.com/office/officeart/2005/8/layout/cycle1" loCatId="" qsTypeId="urn:microsoft.com/office/officeart/2005/8/quickstyle/simple4" qsCatId="simple" csTypeId="urn:microsoft.com/office/officeart/2005/8/colors/accent1_5" csCatId="accent1" phldr="1"/>
      <dgm:spPr/>
      <dgm:t>
        <a:bodyPr/>
        <a:lstStyle/>
        <a:p>
          <a:endParaRPr lang="en-US"/>
        </a:p>
      </dgm:t>
    </dgm:pt>
    <dgm:pt modelId="{3839B99C-FA19-474A-BA71-92B53C4C87BE}">
      <dgm:prSet phldrT="[Text]" phldr="1"/>
      <dgm:spPr/>
      <dgm:t>
        <a:bodyPr/>
        <a:lstStyle/>
        <a:p>
          <a:endParaRPr lang="en-US" dirty="0"/>
        </a:p>
      </dgm:t>
    </dgm:pt>
    <dgm:pt modelId="{09635D66-AA1D-BA4B-BEFF-593BE9C521E7}" type="parTrans" cxnId="{FC6F38CE-26E8-764A-B5FC-08D5F8FF312A}">
      <dgm:prSet/>
      <dgm:spPr/>
      <dgm:t>
        <a:bodyPr/>
        <a:lstStyle/>
        <a:p>
          <a:endParaRPr lang="en-US"/>
        </a:p>
      </dgm:t>
    </dgm:pt>
    <dgm:pt modelId="{C4BA372F-A228-3447-A986-52502B6EA2A6}" type="sibTrans" cxnId="{FC6F38CE-26E8-764A-B5FC-08D5F8FF312A}">
      <dgm:prSet/>
      <dgm:spPr/>
      <dgm:t>
        <a:bodyPr/>
        <a:lstStyle/>
        <a:p>
          <a:endParaRPr lang="en-US"/>
        </a:p>
      </dgm:t>
    </dgm:pt>
    <dgm:pt modelId="{75E8C644-E78F-3E43-9CCB-DFE217F49442}">
      <dgm:prSet phldrT="[Text]" phldr="1"/>
      <dgm:spPr/>
      <dgm:t>
        <a:bodyPr/>
        <a:lstStyle/>
        <a:p>
          <a:endParaRPr lang="en-US" dirty="0"/>
        </a:p>
      </dgm:t>
    </dgm:pt>
    <dgm:pt modelId="{7E01C01D-9005-D448-8C3C-6EFAF2EE4187}" type="parTrans" cxnId="{4D219336-9A2A-874C-AFB4-10CEDB88319E}">
      <dgm:prSet/>
      <dgm:spPr/>
      <dgm:t>
        <a:bodyPr/>
        <a:lstStyle/>
        <a:p>
          <a:endParaRPr lang="en-US"/>
        </a:p>
      </dgm:t>
    </dgm:pt>
    <dgm:pt modelId="{69E91A21-771B-CB4F-8F21-4129AA4C53D3}" type="sibTrans" cxnId="{4D219336-9A2A-874C-AFB4-10CEDB88319E}">
      <dgm:prSet/>
      <dgm:spPr/>
      <dgm:t>
        <a:bodyPr/>
        <a:lstStyle/>
        <a:p>
          <a:endParaRPr lang="en-US"/>
        </a:p>
      </dgm:t>
    </dgm:pt>
    <dgm:pt modelId="{8A40489F-141E-4A4B-9E4C-89516C9A57E8}">
      <dgm:prSet phldrT="[Text]" phldr="1"/>
      <dgm:spPr/>
      <dgm:t>
        <a:bodyPr/>
        <a:lstStyle/>
        <a:p>
          <a:endParaRPr lang="en-US" dirty="0"/>
        </a:p>
      </dgm:t>
    </dgm:pt>
    <dgm:pt modelId="{8733159E-7D73-BB43-BF2F-2DFAA60A6D8B}" type="parTrans" cxnId="{9B462C51-BAC1-204E-9B3A-7500F1736942}">
      <dgm:prSet/>
      <dgm:spPr/>
      <dgm:t>
        <a:bodyPr/>
        <a:lstStyle/>
        <a:p>
          <a:endParaRPr lang="en-US"/>
        </a:p>
      </dgm:t>
    </dgm:pt>
    <dgm:pt modelId="{62B362E8-7761-A942-954E-E62E436F672C}" type="sibTrans" cxnId="{9B462C51-BAC1-204E-9B3A-7500F1736942}">
      <dgm:prSet/>
      <dgm:spPr/>
      <dgm:t>
        <a:bodyPr/>
        <a:lstStyle/>
        <a:p>
          <a:endParaRPr lang="en-US"/>
        </a:p>
      </dgm:t>
    </dgm:pt>
    <dgm:pt modelId="{3C9886E2-69B6-A647-9801-1E6085E27343}">
      <dgm:prSet phldrT="[Text]" phldr="1"/>
      <dgm:spPr/>
      <dgm:t>
        <a:bodyPr/>
        <a:lstStyle/>
        <a:p>
          <a:endParaRPr lang="en-US"/>
        </a:p>
      </dgm:t>
    </dgm:pt>
    <dgm:pt modelId="{EA7A0122-47D2-A84C-84C2-441F199E1A16}" type="parTrans" cxnId="{05318729-1042-FF4E-9287-D8FC246B26DE}">
      <dgm:prSet/>
      <dgm:spPr/>
      <dgm:t>
        <a:bodyPr/>
        <a:lstStyle/>
        <a:p>
          <a:endParaRPr lang="en-US"/>
        </a:p>
      </dgm:t>
    </dgm:pt>
    <dgm:pt modelId="{AEAACE1E-2C1C-1B4C-90C7-6723789AC25A}" type="sibTrans" cxnId="{05318729-1042-FF4E-9287-D8FC246B26DE}">
      <dgm:prSet/>
      <dgm:spPr/>
      <dgm:t>
        <a:bodyPr/>
        <a:lstStyle/>
        <a:p>
          <a:endParaRPr lang="en-US"/>
        </a:p>
      </dgm:t>
    </dgm:pt>
    <dgm:pt modelId="{50B69B40-49A7-7E44-9A90-B19AAB6F3B84}" type="pres">
      <dgm:prSet presAssocID="{018CE3A4-E894-AA4F-BFBD-94C22FE667B1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58B9D6D-59D9-3746-A5FC-C1785F0F06B3}" type="pres">
      <dgm:prSet presAssocID="{3839B99C-FA19-474A-BA71-92B53C4C87BE}" presName="dummy" presStyleCnt="0"/>
      <dgm:spPr/>
    </dgm:pt>
    <dgm:pt modelId="{BBB416FF-72E6-BB48-9241-EB32DEA64A29}" type="pres">
      <dgm:prSet presAssocID="{3839B99C-FA19-474A-BA71-92B53C4C87BE}" presName="node" presStyleLbl="revTx" presStyleIdx="0" presStyleCnt="4" custFlipVert="1" custScaleX="31866" custScaleY="777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EA51AC7-89B3-954F-BC27-1784F105A25C}" type="pres">
      <dgm:prSet presAssocID="{C4BA372F-A228-3447-A986-52502B6EA2A6}" presName="sibTrans" presStyleLbl="node1" presStyleIdx="0" presStyleCnt="4"/>
      <dgm:spPr/>
      <dgm:t>
        <a:bodyPr/>
        <a:lstStyle/>
        <a:p>
          <a:endParaRPr lang="en-US"/>
        </a:p>
      </dgm:t>
    </dgm:pt>
    <dgm:pt modelId="{8CC3CEFC-5DFB-5C4C-B381-2EFF01158457}" type="pres">
      <dgm:prSet presAssocID="{75E8C644-E78F-3E43-9CCB-DFE217F49442}" presName="dummy" presStyleCnt="0"/>
      <dgm:spPr/>
    </dgm:pt>
    <dgm:pt modelId="{62B261EA-01E9-BC4E-9337-C5048CFA4F80}" type="pres">
      <dgm:prSet presAssocID="{75E8C644-E78F-3E43-9CCB-DFE217F49442}" presName="node" presStyleLbl="revTx" presStyleIdx="1" presStyleCnt="4" custFlipVert="1" custFlipHor="1" custScaleX="9659" custScaleY="285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1B91EE7-0E0B-7945-AC20-10B2E6A2B51C}" type="pres">
      <dgm:prSet presAssocID="{69E91A21-771B-CB4F-8F21-4129AA4C53D3}" presName="sibTrans" presStyleLbl="node1" presStyleIdx="1" presStyleCnt="4"/>
      <dgm:spPr/>
      <dgm:t>
        <a:bodyPr/>
        <a:lstStyle/>
        <a:p>
          <a:endParaRPr lang="en-US"/>
        </a:p>
      </dgm:t>
    </dgm:pt>
    <dgm:pt modelId="{42446A12-EBE3-DD47-916B-AB88F9155559}" type="pres">
      <dgm:prSet presAssocID="{8A40489F-141E-4A4B-9E4C-89516C9A57E8}" presName="dummy" presStyleCnt="0"/>
      <dgm:spPr/>
    </dgm:pt>
    <dgm:pt modelId="{9105C843-F913-3F4E-A34B-1C0AEB771FC4}" type="pres">
      <dgm:prSet presAssocID="{8A40489F-141E-4A4B-9E4C-89516C9A57E8}" presName="node" presStyleLbl="revTx" presStyleIdx="2" presStyleCnt="4" custFlipHor="1" custScaleX="8073" custScaleY="837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D95EFC6-E174-014E-8EE7-45CBBF537B3C}" type="pres">
      <dgm:prSet presAssocID="{62B362E8-7761-A942-954E-E62E436F672C}" presName="sibTrans" presStyleLbl="node1" presStyleIdx="2" presStyleCnt="4"/>
      <dgm:spPr/>
      <dgm:t>
        <a:bodyPr/>
        <a:lstStyle/>
        <a:p>
          <a:endParaRPr lang="en-US"/>
        </a:p>
      </dgm:t>
    </dgm:pt>
    <dgm:pt modelId="{503D5144-53A1-9745-AC61-C240AD432A9D}" type="pres">
      <dgm:prSet presAssocID="{3C9886E2-69B6-A647-9801-1E6085E27343}" presName="dummy" presStyleCnt="0"/>
      <dgm:spPr/>
    </dgm:pt>
    <dgm:pt modelId="{DE26FE1E-E4D9-504C-BBD6-AE41B68DABD0}" type="pres">
      <dgm:prSet presAssocID="{3C9886E2-69B6-A647-9801-1E6085E27343}" presName="node" presStyleLbl="revTx" presStyleIdx="3" presStyleCnt="4" custScaleX="4901" custScaleY="1284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7340DDC-130C-E84F-B3F0-33A4055D6ADC}" type="pres">
      <dgm:prSet presAssocID="{AEAACE1E-2C1C-1B4C-90C7-6723789AC25A}" presName="sibTrans" presStyleLbl="node1" presStyleIdx="3" presStyleCnt="4"/>
      <dgm:spPr/>
      <dgm:t>
        <a:bodyPr/>
        <a:lstStyle/>
        <a:p>
          <a:endParaRPr lang="en-US"/>
        </a:p>
      </dgm:t>
    </dgm:pt>
  </dgm:ptLst>
  <dgm:cxnLst>
    <dgm:cxn modelId="{F40E2986-86E3-6146-8CDF-805C32DE5FC9}" type="presOf" srcId="{3C9886E2-69B6-A647-9801-1E6085E27343}" destId="{DE26FE1E-E4D9-504C-BBD6-AE41B68DABD0}" srcOrd="0" destOrd="0" presId="urn:microsoft.com/office/officeart/2005/8/layout/cycle1"/>
    <dgm:cxn modelId="{4D219336-9A2A-874C-AFB4-10CEDB88319E}" srcId="{018CE3A4-E894-AA4F-BFBD-94C22FE667B1}" destId="{75E8C644-E78F-3E43-9CCB-DFE217F49442}" srcOrd="1" destOrd="0" parTransId="{7E01C01D-9005-D448-8C3C-6EFAF2EE4187}" sibTransId="{69E91A21-771B-CB4F-8F21-4129AA4C53D3}"/>
    <dgm:cxn modelId="{05318729-1042-FF4E-9287-D8FC246B26DE}" srcId="{018CE3A4-E894-AA4F-BFBD-94C22FE667B1}" destId="{3C9886E2-69B6-A647-9801-1E6085E27343}" srcOrd="3" destOrd="0" parTransId="{EA7A0122-47D2-A84C-84C2-441F199E1A16}" sibTransId="{AEAACE1E-2C1C-1B4C-90C7-6723789AC25A}"/>
    <dgm:cxn modelId="{B2D2F361-0A08-E048-9D62-16BB649732D8}" type="presOf" srcId="{62B362E8-7761-A942-954E-E62E436F672C}" destId="{7D95EFC6-E174-014E-8EE7-45CBBF537B3C}" srcOrd="0" destOrd="0" presId="urn:microsoft.com/office/officeart/2005/8/layout/cycle1"/>
    <dgm:cxn modelId="{224E6A3C-5E81-1A4D-9E9F-79CBD94D5E81}" type="presOf" srcId="{75E8C644-E78F-3E43-9CCB-DFE217F49442}" destId="{62B261EA-01E9-BC4E-9337-C5048CFA4F80}" srcOrd="0" destOrd="0" presId="urn:microsoft.com/office/officeart/2005/8/layout/cycle1"/>
    <dgm:cxn modelId="{6BD5F5D3-DBDB-8540-8816-9C7B552B1191}" type="presOf" srcId="{69E91A21-771B-CB4F-8F21-4129AA4C53D3}" destId="{21B91EE7-0E0B-7945-AC20-10B2E6A2B51C}" srcOrd="0" destOrd="0" presId="urn:microsoft.com/office/officeart/2005/8/layout/cycle1"/>
    <dgm:cxn modelId="{9B462C51-BAC1-204E-9B3A-7500F1736942}" srcId="{018CE3A4-E894-AA4F-BFBD-94C22FE667B1}" destId="{8A40489F-141E-4A4B-9E4C-89516C9A57E8}" srcOrd="2" destOrd="0" parTransId="{8733159E-7D73-BB43-BF2F-2DFAA60A6D8B}" sibTransId="{62B362E8-7761-A942-954E-E62E436F672C}"/>
    <dgm:cxn modelId="{E53BD9A3-4A95-6645-A219-063A2CA045F2}" type="presOf" srcId="{3839B99C-FA19-474A-BA71-92B53C4C87BE}" destId="{BBB416FF-72E6-BB48-9241-EB32DEA64A29}" srcOrd="0" destOrd="0" presId="urn:microsoft.com/office/officeart/2005/8/layout/cycle1"/>
    <dgm:cxn modelId="{FC6F38CE-26E8-764A-B5FC-08D5F8FF312A}" srcId="{018CE3A4-E894-AA4F-BFBD-94C22FE667B1}" destId="{3839B99C-FA19-474A-BA71-92B53C4C87BE}" srcOrd="0" destOrd="0" parTransId="{09635D66-AA1D-BA4B-BEFF-593BE9C521E7}" sibTransId="{C4BA372F-A228-3447-A986-52502B6EA2A6}"/>
    <dgm:cxn modelId="{B129B0AD-A4FF-2F4D-8E9E-657002B01C09}" type="presOf" srcId="{AEAACE1E-2C1C-1B4C-90C7-6723789AC25A}" destId="{37340DDC-130C-E84F-B3F0-33A4055D6ADC}" srcOrd="0" destOrd="0" presId="urn:microsoft.com/office/officeart/2005/8/layout/cycle1"/>
    <dgm:cxn modelId="{25ECECA3-6E9B-5F4D-8600-267B8903B920}" type="presOf" srcId="{8A40489F-141E-4A4B-9E4C-89516C9A57E8}" destId="{9105C843-F913-3F4E-A34B-1C0AEB771FC4}" srcOrd="0" destOrd="0" presId="urn:microsoft.com/office/officeart/2005/8/layout/cycle1"/>
    <dgm:cxn modelId="{4781EE8A-F3FC-3A4C-8823-D7B22F2208F5}" type="presOf" srcId="{018CE3A4-E894-AA4F-BFBD-94C22FE667B1}" destId="{50B69B40-49A7-7E44-9A90-B19AAB6F3B84}" srcOrd="0" destOrd="0" presId="urn:microsoft.com/office/officeart/2005/8/layout/cycle1"/>
    <dgm:cxn modelId="{40A3E8EC-F313-9748-9283-B72957F1C0C1}" type="presOf" srcId="{C4BA372F-A228-3447-A986-52502B6EA2A6}" destId="{7EA51AC7-89B3-954F-BC27-1784F105A25C}" srcOrd="0" destOrd="0" presId="urn:microsoft.com/office/officeart/2005/8/layout/cycle1"/>
    <dgm:cxn modelId="{0A57DF4B-A5FA-034E-9984-4FB4D99D69D3}" type="presParOf" srcId="{50B69B40-49A7-7E44-9A90-B19AAB6F3B84}" destId="{958B9D6D-59D9-3746-A5FC-C1785F0F06B3}" srcOrd="0" destOrd="0" presId="urn:microsoft.com/office/officeart/2005/8/layout/cycle1"/>
    <dgm:cxn modelId="{F5D4F83F-578A-874D-92CB-E523BE0B1A59}" type="presParOf" srcId="{50B69B40-49A7-7E44-9A90-B19AAB6F3B84}" destId="{BBB416FF-72E6-BB48-9241-EB32DEA64A29}" srcOrd="1" destOrd="0" presId="urn:microsoft.com/office/officeart/2005/8/layout/cycle1"/>
    <dgm:cxn modelId="{3A27118C-FCEB-BB47-9430-0E9B0C10F30C}" type="presParOf" srcId="{50B69B40-49A7-7E44-9A90-B19AAB6F3B84}" destId="{7EA51AC7-89B3-954F-BC27-1784F105A25C}" srcOrd="2" destOrd="0" presId="urn:microsoft.com/office/officeart/2005/8/layout/cycle1"/>
    <dgm:cxn modelId="{55EA5BC8-E93A-A240-A780-33D004D19560}" type="presParOf" srcId="{50B69B40-49A7-7E44-9A90-B19AAB6F3B84}" destId="{8CC3CEFC-5DFB-5C4C-B381-2EFF01158457}" srcOrd="3" destOrd="0" presId="urn:microsoft.com/office/officeart/2005/8/layout/cycle1"/>
    <dgm:cxn modelId="{CFAC8EED-CA5D-984D-80D7-A63D1198B04B}" type="presParOf" srcId="{50B69B40-49A7-7E44-9A90-B19AAB6F3B84}" destId="{62B261EA-01E9-BC4E-9337-C5048CFA4F80}" srcOrd="4" destOrd="0" presId="urn:microsoft.com/office/officeart/2005/8/layout/cycle1"/>
    <dgm:cxn modelId="{FC04BAC6-96B6-2C49-9738-8E5C544F3E1D}" type="presParOf" srcId="{50B69B40-49A7-7E44-9A90-B19AAB6F3B84}" destId="{21B91EE7-0E0B-7945-AC20-10B2E6A2B51C}" srcOrd="5" destOrd="0" presId="urn:microsoft.com/office/officeart/2005/8/layout/cycle1"/>
    <dgm:cxn modelId="{2650F1B2-F035-8846-B8F2-FAD85B77B5B6}" type="presParOf" srcId="{50B69B40-49A7-7E44-9A90-B19AAB6F3B84}" destId="{42446A12-EBE3-DD47-916B-AB88F9155559}" srcOrd="6" destOrd="0" presId="urn:microsoft.com/office/officeart/2005/8/layout/cycle1"/>
    <dgm:cxn modelId="{298AD4B0-5276-AE42-91CD-1E4B4FF8B037}" type="presParOf" srcId="{50B69B40-49A7-7E44-9A90-B19AAB6F3B84}" destId="{9105C843-F913-3F4E-A34B-1C0AEB771FC4}" srcOrd="7" destOrd="0" presId="urn:microsoft.com/office/officeart/2005/8/layout/cycle1"/>
    <dgm:cxn modelId="{DD94D788-85B8-7040-8E01-8030B5BAAE13}" type="presParOf" srcId="{50B69B40-49A7-7E44-9A90-B19AAB6F3B84}" destId="{7D95EFC6-E174-014E-8EE7-45CBBF537B3C}" srcOrd="8" destOrd="0" presId="urn:microsoft.com/office/officeart/2005/8/layout/cycle1"/>
    <dgm:cxn modelId="{5B5DB7B8-CCD8-A44E-8A8E-15B05DA2D94F}" type="presParOf" srcId="{50B69B40-49A7-7E44-9A90-B19AAB6F3B84}" destId="{503D5144-53A1-9745-AC61-C240AD432A9D}" srcOrd="9" destOrd="0" presId="urn:microsoft.com/office/officeart/2005/8/layout/cycle1"/>
    <dgm:cxn modelId="{C14B8473-CD8F-434D-BCD7-E4571F2137AB}" type="presParOf" srcId="{50B69B40-49A7-7E44-9A90-B19AAB6F3B84}" destId="{DE26FE1E-E4D9-504C-BBD6-AE41B68DABD0}" srcOrd="10" destOrd="0" presId="urn:microsoft.com/office/officeart/2005/8/layout/cycle1"/>
    <dgm:cxn modelId="{6EC20A9B-6AAF-AF45-961B-BC517FE029AC}" type="presParOf" srcId="{50B69B40-49A7-7E44-9A90-B19AAB6F3B84}" destId="{37340DDC-130C-E84F-B3F0-33A4055D6ADC}" srcOrd="11" destOrd="0" presId="urn:microsoft.com/office/officeart/2005/8/layout/cycle1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18CE3A4-E894-AA4F-BFBD-94C22FE667B1}" type="doc">
      <dgm:prSet loTypeId="urn:microsoft.com/office/officeart/2005/8/layout/cycle1" loCatId="" qsTypeId="urn:microsoft.com/office/officeart/2005/8/quickstyle/simple4" qsCatId="simple" csTypeId="urn:microsoft.com/office/officeart/2005/8/colors/accent1_5" csCatId="accent1" phldr="1"/>
      <dgm:spPr/>
      <dgm:t>
        <a:bodyPr/>
        <a:lstStyle/>
        <a:p>
          <a:endParaRPr lang="en-US"/>
        </a:p>
      </dgm:t>
    </dgm:pt>
    <dgm:pt modelId="{3839B99C-FA19-474A-BA71-92B53C4C87BE}">
      <dgm:prSet phldrT="[Text]" phldr="1"/>
      <dgm:spPr/>
      <dgm:t>
        <a:bodyPr/>
        <a:lstStyle/>
        <a:p>
          <a:endParaRPr lang="en-US" dirty="0"/>
        </a:p>
      </dgm:t>
    </dgm:pt>
    <dgm:pt modelId="{09635D66-AA1D-BA4B-BEFF-593BE9C521E7}" type="parTrans" cxnId="{FC6F38CE-26E8-764A-B5FC-08D5F8FF312A}">
      <dgm:prSet/>
      <dgm:spPr/>
      <dgm:t>
        <a:bodyPr/>
        <a:lstStyle/>
        <a:p>
          <a:endParaRPr lang="en-US"/>
        </a:p>
      </dgm:t>
    </dgm:pt>
    <dgm:pt modelId="{C4BA372F-A228-3447-A986-52502B6EA2A6}" type="sibTrans" cxnId="{FC6F38CE-26E8-764A-B5FC-08D5F8FF312A}">
      <dgm:prSet/>
      <dgm:spPr/>
      <dgm:t>
        <a:bodyPr/>
        <a:lstStyle/>
        <a:p>
          <a:endParaRPr lang="en-US"/>
        </a:p>
      </dgm:t>
    </dgm:pt>
    <dgm:pt modelId="{75E8C644-E78F-3E43-9CCB-DFE217F49442}">
      <dgm:prSet phldrT="[Text]" phldr="1"/>
      <dgm:spPr/>
      <dgm:t>
        <a:bodyPr/>
        <a:lstStyle/>
        <a:p>
          <a:endParaRPr lang="en-US" dirty="0"/>
        </a:p>
      </dgm:t>
    </dgm:pt>
    <dgm:pt modelId="{7E01C01D-9005-D448-8C3C-6EFAF2EE4187}" type="parTrans" cxnId="{4D219336-9A2A-874C-AFB4-10CEDB88319E}">
      <dgm:prSet/>
      <dgm:spPr/>
      <dgm:t>
        <a:bodyPr/>
        <a:lstStyle/>
        <a:p>
          <a:endParaRPr lang="en-US"/>
        </a:p>
      </dgm:t>
    </dgm:pt>
    <dgm:pt modelId="{69E91A21-771B-CB4F-8F21-4129AA4C53D3}" type="sibTrans" cxnId="{4D219336-9A2A-874C-AFB4-10CEDB88319E}">
      <dgm:prSet/>
      <dgm:spPr/>
      <dgm:t>
        <a:bodyPr/>
        <a:lstStyle/>
        <a:p>
          <a:endParaRPr lang="en-US"/>
        </a:p>
      </dgm:t>
    </dgm:pt>
    <dgm:pt modelId="{8A40489F-141E-4A4B-9E4C-89516C9A57E8}">
      <dgm:prSet phldrT="[Text]" phldr="1"/>
      <dgm:spPr/>
      <dgm:t>
        <a:bodyPr/>
        <a:lstStyle/>
        <a:p>
          <a:endParaRPr lang="en-US" dirty="0"/>
        </a:p>
      </dgm:t>
    </dgm:pt>
    <dgm:pt modelId="{8733159E-7D73-BB43-BF2F-2DFAA60A6D8B}" type="parTrans" cxnId="{9B462C51-BAC1-204E-9B3A-7500F1736942}">
      <dgm:prSet/>
      <dgm:spPr/>
      <dgm:t>
        <a:bodyPr/>
        <a:lstStyle/>
        <a:p>
          <a:endParaRPr lang="en-US"/>
        </a:p>
      </dgm:t>
    </dgm:pt>
    <dgm:pt modelId="{62B362E8-7761-A942-954E-E62E436F672C}" type="sibTrans" cxnId="{9B462C51-BAC1-204E-9B3A-7500F1736942}">
      <dgm:prSet/>
      <dgm:spPr/>
      <dgm:t>
        <a:bodyPr/>
        <a:lstStyle/>
        <a:p>
          <a:endParaRPr lang="en-US"/>
        </a:p>
      </dgm:t>
    </dgm:pt>
    <dgm:pt modelId="{3C9886E2-69B6-A647-9801-1E6085E27343}">
      <dgm:prSet phldrT="[Text]" phldr="1"/>
      <dgm:spPr/>
      <dgm:t>
        <a:bodyPr/>
        <a:lstStyle/>
        <a:p>
          <a:endParaRPr lang="en-US"/>
        </a:p>
      </dgm:t>
    </dgm:pt>
    <dgm:pt modelId="{EA7A0122-47D2-A84C-84C2-441F199E1A16}" type="parTrans" cxnId="{05318729-1042-FF4E-9287-D8FC246B26DE}">
      <dgm:prSet/>
      <dgm:spPr/>
      <dgm:t>
        <a:bodyPr/>
        <a:lstStyle/>
        <a:p>
          <a:endParaRPr lang="en-US"/>
        </a:p>
      </dgm:t>
    </dgm:pt>
    <dgm:pt modelId="{AEAACE1E-2C1C-1B4C-90C7-6723789AC25A}" type="sibTrans" cxnId="{05318729-1042-FF4E-9287-D8FC246B26DE}">
      <dgm:prSet/>
      <dgm:spPr/>
      <dgm:t>
        <a:bodyPr/>
        <a:lstStyle/>
        <a:p>
          <a:endParaRPr lang="en-US"/>
        </a:p>
      </dgm:t>
    </dgm:pt>
    <dgm:pt modelId="{50B69B40-49A7-7E44-9A90-B19AAB6F3B84}" type="pres">
      <dgm:prSet presAssocID="{018CE3A4-E894-AA4F-BFBD-94C22FE667B1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58B9D6D-59D9-3746-A5FC-C1785F0F06B3}" type="pres">
      <dgm:prSet presAssocID="{3839B99C-FA19-474A-BA71-92B53C4C87BE}" presName="dummy" presStyleCnt="0"/>
      <dgm:spPr/>
    </dgm:pt>
    <dgm:pt modelId="{BBB416FF-72E6-BB48-9241-EB32DEA64A29}" type="pres">
      <dgm:prSet presAssocID="{3839B99C-FA19-474A-BA71-92B53C4C87BE}" presName="node" presStyleLbl="revTx" presStyleIdx="0" presStyleCnt="4" custFlipVert="1" custScaleX="31866" custScaleY="777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EA51AC7-89B3-954F-BC27-1784F105A25C}" type="pres">
      <dgm:prSet presAssocID="{C4BA372F-A228-3447-A986-52502B6EA2A6}" presName="sibTrans" presStyleLbl="node1" presStyleIdx="0" presStyleCnt="4"/>
      <dgm:spPr/>
      <dgm:t>
        <a:bodyPr/>
        <a:lstStyle/>
        <a:p>
          <a:endParaRPr lang="en-US"/>
        </a:p>
      </dgm:t>
    </dgm:pt>
    <dgm:pt modelId="{8CC3CEFC-5DFB-5C4C-B381-2EFF01158457}" type="pres">
      <dgm:prSet presAssocID="{75E8C644-E78F-3E43-9CCB-DFE217F49442}" presName="dummy" presStyleCnt="0"/>
      <dgm:spPr/>
    </dgm:pt>
    <dgm:pt modelId="{62B261EA-01E9-BC4E-9337-C5048CFA4F80}" type="pres">
      <dgm:prSet presAssocID="{75E8C644-E78F-3E43-9CCB-DFE217F49442}" presName="node" presStyleLbl="revTx" presStyleIdx="1" presStyleCnt="4" custFlipVert="1" custFlipHor="1" custScaleX="9659" custScaleY="285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1B91EE7-0E0B-7945-AC20-10B2E6A2B51C}" type="pres">
      <dgm:prSet presAssocID="{69E91A21-771B-CB4F-8F21-4129AA4C53D3}" presName="sibTrans" presStyleLbl="node1" presStyleIdx="1" presStyleCnt="4"/>
      <dgm:spPr/>
      <dgm:t>
        <a:bodyPr/>
        <a:lstStyle/>
        <a:p>
          <a:endParaRPr lang="en-US"/>
        </a:p>
      </dgm:t>
    </dgm:pt>
    <dgm:pt modelId="{42446A12-EBE3-DD47-916B-AB88F9155559}" type="pres">
      <dgm:prSet presAssocID="{8A40489F-141E-4A4B-9E4C-89516C9A57E8}" presName="dummy" presStyleCnt="0"/>
      <dgm:spPr/>
    </dgm:pt>
    <dgm:pt modelId="{9105C843-F913-3F4E-A34B-1C0AEB771FC4}" type="pres">
      <dgm:prSet presAssocID="{8A40489F-141E-4A4B-9E4C-89516C9A57E8}" presName="node" presStyleLbl="revTx" presStyleIdx="2" presStyleCnt="4" custFlipHor="1" custScaleX="8073" custScaleY="837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D95EFC6-E174-014E-8EE7-45CBBF537B3C}" type="pres">
      <dgm:prSet presAssocID="{62B362E8-7761-A942-954E-E62E436F672C}" presName="sibTrans" presStyleLbl="node1" presStyleIdx="2" presStyleCnt="4"/>
      <dgm:spPr/>
      <dgm:t>
        <a:bodyPr/>
        <a:lstStyle/>
        <a:p>
          <a:endParaRPr lang="en-US"/>
        </a:p>
      </dgm:t>
    </dgm:pt>
    <dgm:pt modelId="{503D5144-53A1-9745-AC61-C240AD432A9D}" type="pres">
      <dgm:prSet presAssocID="{3C9886E2-69B6-A647-9801-1E6085E27343}" presName="dummy" presStyleCnt="0"/>
      <dgm:spPr/>
    </dgm:pt>
    <dgm:pt modelId="{DE26FE1E-E4D9-504C-BBD6-AE41B68DABD0}" type="pres">
      <dgm:prSet presAssocID="{3C9886E2-69B6-A647-9801-1E6085E27343}" presName="node" presStyleLbl="revTx" presStyleIdx="3" presStyleCnt="4" custScaleX="4901" custScaleY="1284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7340DDC-130C-E84F-B3F0-33A4055D6ADC}" type="pres">
      <dgm:prSet presAssocID="{AEAACE1E-2C1C-1B4C-90C7-6723789AC25A}" presName="sibTrans" presStyleLbl="node1" presStyleIdx="3" presStyleCnt="4"/>
      <dgm:spPr/>
      <dgm:t>
        <a:bodyPr/>
        <a:lstStyle/>
        <a:p>
          <a:endParaRPr lang="en-US"/>
        </a:p>
      </dgm:t>
    </dgm:pt>
  </dgm:ptLst>
  <dgm:cxnLst>
    <dgm:cxn modelId="{4BE151A3-2A8A-A047-BD78-2BE514AA0633}" type="presOf" srcId="{69E91A21-771B-CB4F-8F21-4129AA4C53D3}" destId="{21B91EE7-0E0B-7945-AC20-10B2E6A2B51C}" srcOrd="0" destOrd="0" presId="urn:microsoft.com/office/officeart/2005/8/layout/cycle1"/>
    <dgm:cxn modelId="{4DE39A10-C86A-7B46-A547-ADFB86384471}" type="presOf" srcId="{62B362E8-7761-A942-954E-E62E436F672C}" destId="{7D95EFC6-E174-014E-8EE7-45CBBF537B3C}" srcOrd="0" destOrd="0" presId="urn:microsoft.com/office/officeart/2005/8/layout/cycle1"/>
    <dgm:cxn modelId="{D1682452-37F8-6649-AD16-D2D85D3F3C8D}" type="presOf" srcId="{018CE3A4-E894-AA4F-BFBD-94C22FE667B1}" destId="{50B69B40-49A7-7E44-9A90-B19AAB6F3B84}" srcOrd="0" destOrd="0" presId="urn:microsoft.com/office/officeart/2005/8/layout/cycle1"/>
    <dgm:cxn modelId="{69A441E5-BAA8-9A47-86BF-CC09FD74C38A}" type="presOf" srcId="{75E8C644-E78F-3E43-9CCB-DFE217F49442}" destId="{62B261EA-01E9-BC4E-9337-C5048CFA4F80}" srcOrd="0" destOrd="0" presId="urn:microsoft.com/office/officeart/2005/8/layout/cycle1"/>
    <dgm:cxn modelId="{369270FA-BA63-364E-B2B1-0FCD224C764F}" type="presOf" srcId="{3839B99C-FA19-474A-BA71-92B53C4C87BE}" destId="{BBB416FF-72E6-BB48-9241-EB32DEA64A29}" srcOrd="0" destOrd="0" presId="urn:microsoft.com/office/officeart/2005/8/layout/cycle1"/>
    <dgm:cxn modelId="{4D219336-9A2A-874C-AFB4-10CEDB88319E}" srcId="{018CE3A4-E894-AA4F-BFBD-94C22FE667B1}" destId="{75E8C644-E78F-3E43-9CCB-DFE217F49442}" srcOrd="1" destOrd="0" parTransId="{7E01C01D-9005-D448-8C3C-6EFAF2EE4187}" sibTransId="{69E91A21-771B-CB4F-8F21-4129AA4C53D3}"/>
    <dgm:cxn modelId="{05318729-1042-FF4E-9287-D8FC246B26DE}" srcId="{018CE3A4-E894-AA4F-BFBD-94C22FE667B1}" destId="{3C9886E2-69B6-A647-9801-1E6085E27343}" srcOrd="3" destOrd="0" parTransId="{EA7A0122-47D2-A84C-84C2-441F199E1A16}" sibTransId="{AEAACE1E-2C1C-1B4C-90C7-6723789AC25A}"/>
    <dgm:cxn modelId="{72DC402E-9B77-7F40-931F-4DA2DB23244D}" type="presOf" srcId="{3C9886E2-69B6-A647-9801-1E6085E27343}" destId="{DE26FE1E-E4D9-504C-BBD6-AE41B68DABD0}" srcOrd="0" destOrd="0" presId="urn:microsoft.com/office/officeart/2005/8/layout/cycle1"/>
    <dgm:cxn modelId="{98DBF7D3-FA7A-374B-85F1-06402A76CDCB}" type="presOf" srcId="{8A40489F-141E-4A4B-9E4C-89516C9A57E8}" destId="{9105C843-F913-3F4E-A34B-1C0AEB771FC4}" srcOrd="0" destOrd="0" presId="urn:microsoft.com/office/officeart/2005/8/layout/cycle1"/>
    <dgm:cxn modelId="{9B462C51-BAC1-204E-9B3A-7500F1736942}" srcId="{018CE3A4-E894-AA4F-BFBD-94C22FE667B1}" destId="{8A40489F-141E-4A4B-9E4C-89516C9A57E8}" srcOrd="2" destOrd="0" parTransId="{8733159E-7D73-BB43-BF2F-2DFAA60A6D8B}" sibTransId="{62B362E8-7761-A942-954E-E62E436F672C}"/>
    <dgm:cxn modelId="{FC6F38CE-26E8-764A-B5FC-08D5F8FF312A}" srcId="{018CE3A4-E894-AA4F-BFBD-94C22FE667B1}" destId="{3839B99C-FA19-474A-BA71-92B53C4C87BE}" srcOrd="0" destOrd="0" parTransId="{09635D66-AA1D-BA4B-BEFF-593BE9C521E7}" sibTransId="{C4BA372F-A228-3447-A986-52502B6EA2A6}"/>
    <dgm:cxn modelId="{7B04B71D-208C-3F41-B0F3-160A3B593451}" type="presOf" srcId="{AEAACE1E-2C1C-1B4C-90C7-6723789AC25A}" destId="{37340DDC-130C-E84F-B3F0-33A4055D6ADC}" srcOrd="0" destOrd="0" presId="urn:microsoft.com/office/officeart/2005/8/layout/cycle1"/>
    <dgm:cxn modelId="{445B626D-34ED-1240-938A-13F0928C4440}" type="presOf" srcId="{C4BA372F-A228-3447-A986-52502B6EA2A6}" destId="{7EA51AC7-89B3-954F-BC27-1784F105A25C}" srcOrd="0" destOrd="0" presId="urn:microsoft.com/office/officeart/2005/8/layout/cycle1"/>
    <dgm:cxn modelId="{E0FC8658-4D69-A649-A9C2-CC0C5600AB66}" type="presParOf" srcId="{50B69B40-49A7-7E44-9A90-B19AAB6F3B84}" destId="{958B9D6D-59D9-3746-A5FC-C1785F0F06B3}" srcOrd="0" destOrd="0" presId="urn:microsoft.com/office/officeart/2005/8/layout/cycle1"/>
    <dgm:cxn modelId="{6482D861-6464-F248-8C98-F29F697F3B58}" type="presParOf" srcId="{50B69B40-49A7-7E44-9A90-B19AAB6F3B84}" destId="{BBB416FF-72E6-BB48-9241-EB32DEA64A29}" srcOrd="1" destOrd="0" presId="urn:microsoft.com/office/officeart/2005/8/layout/cycle1"/>
    <dgm:cxn modelId="{143C27D9-3FBA-4A4C-B6E8-2417FE717F59}" type="presParOf" srcId="{50B69B40-49A7-7E44-9A90-B19AAB6F3B84}" destId="{7EA51AC7-89B3-954F-BC27-1784F105A25C}" srcOrd="2" destOrd="0" presId="urn:microsoft.com/office/officeart/2005/8/layout/cycle1"/>
    <dgm:cxn modelId="{D51CC46D-6679-E048-952B-8103D5FA2E75}" type="presParOf" srcId="{50B69B40-49A7-7E44-9A90-B19AAB6F3B84}" destId="{8CC3CEFC-5DFB-5C4C-B381-2EFF01158457}" srcOrd="3" destOrd="0" presId="urn:microsoft.com/office/officeart/2005/8/layout/cycle1"/>
    <dgm:cxn modelId="{6209E38F-EE57-4341-9563-B6DC203D46C2}" type="presParOf" srcId="{50B69B40-49A7-7E44-9A90-B19AAB6F3B84}" destId="{62B261EA-01E9-BC4E-9337-C5048CFA4F80}" srcOrd="4" destOrd="0" presId="urn:microsoft.com/office/officeart/2005/8/layout/cycle1"/>
    <dgm:cxn modelId="{11F1A088-7D0F-424B-A1F6-CC8DB400F330}" type="presParOf" srcId="{50B69B40-49A7-7E44-9A90-B19AAB6F3B84}" destId="{21B91EE7-0E0B-7945-AC20-10B2E6A2B51C}" srcOrd="5" destOrd="0" presId="urn:microsoft.com/office/officeart/2005/8/layout/cycle1"/>
    <dgm:cxn modelId="{29F2C3F0-FAA8-514D-838B-55C63DE434AE}" type="presParOf" srcId="{50B69B40-49A7-7E44-9A90-B19AAB6F3B84}" destId="{42446A12-EBE3-DD47-916B-AB88F9155559}" srcOrd="6" destOrd="0" presId="urn:microsoft.com/office/officeart/2005/8/layout/cycle1"/>
    <dgm:cxn modelId="{391812BC-040C-754A-B82A-27BD3F9FC3A8}" type="presParOf" srcId="{50B69B40-49A7-7E44-9A90-B19AAB6F3B84}" destId="{9105C843-F913-3F4E-A34B-1C0AEB771FC4}" srcOrd="7" destOrd="0" presId="urn:microsoft.com/office/officeart/2005/8/layout/cycle1"/>
    <dgm:cxn modelId="{2D78A1E3-7E32-EC43-84BC-2FF7BF92FE64}" type="presParOf" srcId="{50B69B40-49A7-7E44-9A90-B19AAB6F3B84}" destId="{7D95EFC6-E174-014E-8EE7-45CBBF537B3C}" srcOrd="8" destOrd="0" presId="urn:microsoft.com/office/officeart/2005/8/layout/cycle1"/>
    <dgm:cxn modelId="{FF260A0A-DE19-9646-8C82-3D6B19C4F89A}" type="presParOf" srcId="{50B69B40-49A7-7E44-9A90-B19AAB6F3B84}" destId="{503D5144-53A1-9745-AC61-C240AD432A9D}" srcOrd="9" destOrd="0" presId="urn:microsoft.com/office/officeart/2005/8/layout/cycle1"/>
    <dgm:cxn modelId="{756BD1E4-5C55-5E4C-B9EC-8AD505ACA600}" type="presParOf" srcId="{50B69B40-49A7-7E44-9A90-B19AAB6F3B84}" destId="{DE26FE1E-E4D9-504C-BBD6-AE41B68DABD0}" srcOrd="10" destOrd="0" presId="urn:microsoft.com/office/officeart/2005/8/layout/cycle1"/>
    <dgm:cxn modelId="{BA88EF31-E279-344C-B18F-15C7DC9E98CA}" type="presParOf" srcId="{50B69B40-49A7-7E44-9A90-B19AAB6F3B84}" destId="{37340DDC-130C-E84F-B3F0-33A4055D6ADC}" srcOrd="11" destOrd="0" presId="urn:microsoft.com/office/officeart/2005/8/layout/cycle1"/>
  </dgm:cxnLst>
  <dgm:bg>
    <a:noFill/>
  </dgm:bg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18CE3A4-E894-AA4F-BFBD-94C22FE667B1}" type="doc">
      <dgm:prSet loTypeId="urn:microsoft.com/office/officeart/2005/8/layout/cycle1" loCatId="" qsTypeId="urn:microsoft.com/office/officeart/2005/8/quickstyle/simple4" qsCatId="simple" csTypeId="urn:microsoft.com/office/officeart/2005/8/colors/accent1_5" csCatId="accent1" phldr="1"/>
      <dgm:spPr/>
      <dgm:t>
        <a:bodyPr/>
        <a:lstStyle/>
        <a:p>
          <a:endParaRPr lang="en-US"/>
        </a:p>
      </dgm:t>
    </dgm:pt>
    <dgm:pt modelId="{3839B99C-FA19-474A-BA71-92B53C4C87BE}">
      <dgm:prSet phldrT="[Text]" phldr="1"/>
      <dgm:spPr/>
      <dgm:t>
        <a:bodyPr/>
        <a:lstStyle/>
        <a:p>
          <a:endParaRPr lang="en-US" dirty="0"/>
        </a:p>
      </dgm:t>
    </dgm:pt>
    <dgm:pt modelId="{09635D66-AA1D-BA4B-BEFF-593BE9C521E7}" type="parTrans" cxnId="{FC6F38CE-26E8-764A-B5FC-08D5F8FF312A}">
      <dgm:prSet/>
      <dgm:spPr/>
      <dgm:t>
        <a:bodyPr/>
        <a:lstStyle/>
        <a:p>
          <a:endParaRPr lang="en-US"/>
        </a:p>
      </dgm:t>
    </dgm:pt>
    <dgm:pt modelId="{C4BA372F-A228-3447-A986-52502B6EA2A6}" type="sibTrans" cxnId="{FC6F38CE-26E8-764A-B5FC-08D5F8FF312A}">
      <dgm:prSet/>
      <dgm:spPr/>
      <dgm:t>
        <a:bodyPr/>
        <a:lstStyle/>
        <a:p>
          <a:endParaRPr lang="en-US"/>
        </a:p>
      </dgm:t>
    </dgm:pt>
    <dgm:pt modelId="{75E8C644-E78F-3E43-9CCB-DFE217F49442}">
      <dgm:prSet phldrT="[Text]" phldr="1"/>
      <dgm:spPr/>
      <dgm:t>
        <a:bodyPr/>
        <a:lstStyle/>
        <a:p>
          <a:endParaRPr lang="en-US" dirty="0"/>
        </a:p>
      </dgm:t>
    </dgm:pt>
    <dgm:pt modelId="{7E01C01D-9005-D448-8C3C-6EFAF2EE4187}" type="parTrans" cxnId="{4D219336-9A2A-874C-AFB4-10CEDB88319E}">
      <dgm:prSet/>
      <dgm:spPr/>
      <dgm:t>
        <a:bodyPr/>
        <a:lstStyle/>
        <a:p>
          <a:endParaRPr lang="en-US"/>
        </a:p>
      </dgm:t>
    </dgm:pt>
    <dgm:pt modelId="{69E91A21-771B-CB4F-8F21-4129AA4C53D3}" type="sibTrans" cxnId="{4D219336-9A2A-874C-AFB4-10CEDB88319E}">
      <dgm:prSet/>
      <dgm:spPr/>
      <dgm:t>
        <a:bodyPr/>
        <a:lstStyle/>
        <a:p>
          <a:endParaRPr lang="en-US"/>
        </a:p>
      </dgm:t>
    </dgm:pt>
    <dgm:pt modelId="{8A40489F-141E-4A4B-9E4C-89516C9A57E8}">
      <dgm:prSet phldrT="[Text]" phldr="1"/>
      <dgm:spPr/>
      <dgm:t>
        <a:bodyPr/>
        <a:lstStyle/>
        <a:p>
          <a:endParaRPr lang="en-US" dirty="0"/>
        </a:p>
      </dgm:t>
    </dgm:pt>
    <dgm:pt modelId="{8733159E-7D73-BB43-BF2F-2DFAA60A6D8B}" type="parTrans" cxnId="{9B462C51-BAC1-204E-9B3A-7500F1736942}">
      <dgm:prSet/>
      <dgm:spPr/>
      <dgm:t>
        <a:bodyPr/>
        <a:lstStyle/>
        <a:p>
          <a:endParaRPr lang="en-US"/>
        </a:p>
      </dgm:t>
    </dgm:pt>
    <dgm:pt modelId="{62B362E8-7761-A942-954E-E62E436F672C}" type="sibTrans" cxnId="{9B462C51-BAC1-204E-9B3A-7500F1736942}">
      <dgm:prSet/>
      <dgm:spPr/>
      <dgm:t>
        <a:bodyPr/>
        <a:lstStyle/>
        <a:p>
          <a:endParaRPr lang="en-US"/>
        </a:p>
      </dgm:t>
    </dgm:pt>
    <dgm:pt modelId="{3C9886E2-69B6-A647-9801-1E6085E27343}">
      <dgm:prSet phldrT="[Text]" phldr="1"/>
      <dgm:spPr/>
      <dgm:t>
        <a:bodyPr/>
        <a:lstStyle/>
        <a:p>
          <a:endParaRPr lang="en-US"/>
        </a:p>
      </dgm:t>
    </dgm:pt>
    <dgm:pt modelId="{EA7A0122-47D2-A84C-84C2-441F199E1A16}" type="parTrans" cxnId="{05318729-1042-FF4E-9287-D8FC246B26DE}">
      <dgm:prSet/>
      <dgm:spPr/>
      <dgm:t>
        <a:bodyPr/>
        <a:lstStyle/>
        <a:p>
          <a:endParaRPr lang="en-US"/>
        </a:p>
      </dgm:t>
    </dgm:pt>
    <dgm:pt modelId="{AEAACE1E-2C1C-1B4C-90C7-6723789AC25A}" type="sibTrans" cxnId="{05318729-1042-FF4E-9287-D8FC246B26DE}">
      <dgm:prSet/>
      <dgm:spPr/>
      <dgm:t>
        <a:bodyPr/>
        <a:lstStyle/>
        <a:p>
          <a:endParaRPr lang="en-US"/>
        </a:p>
      </dgm:t>
    </dgm:pt>
    <dgm:pt modelId="{50B69B40-49A7-7E44-9A90-B19AAB6F3B84}" type="pres">
      <dgm:prSet presAssocID="{018CE3A4-E894-AA4F-BFBD-94C22FE667B1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58B9D6D-59D9-3746-A5FC-C1785F0F06B3}" type="pres">
      <dgm:prSet presAssocID="{3839B99C-FA19-474A-BA71-92B53C4C87BE}" presName="dummy" presStyleCnt="0"/>
      <dgm:spPr/>
    </dgm:pt>
    <dgm:pt modelId="{BBB416FF-72E6-BB48-9241-EB32DEA64A29}" type="pres">
      <dgm:prSet presAssocID="{3839B99C-FA19-474A-BA71-92B53C4C87BE}" presName="node" presStyleLbl="revTx" presStyleIdx="0" presStyleCnt="4" custFlipVert="1" custScaleX="31866" custScaleY="777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EA51AC7-89B3-954F-BC27-1784F105A25C}" type="pres">
      <dgm:prSet presAssocID="{C4BA372F-A228-3447-A986-52502B6EA2A6}" presName="sibTrans" presStyleLbl="node1" presStyleIdx="0" presStyleCnt="4"/>
      <dgm:spPr/>
      <dgm:t>
        <a:bodyPr/>
        <a:lstStyle/>
        <a:p>
          <a:endParaRPr lang="en-US"/>
        </a:p>
      </dgm:t>
    </dgm:pt>
    <dgm:pt modelId="{8CC3CEFC-5DFB-5C4C-B381-2EFF01158457}" type="pres">
      <dgm:prSet presAssocID="{75E8C644-E78F-3E43-9CCB-DFE217F49442}" presName="dummy" presStyleCnt="0"/>
      <dgm:spPr/>
    </dgm:pt>
    <dgm:pt modelId="{62B261EA-01E9-BC4E-9337-C5048CFA4F80}" type="pres">
      <dgm:prSet presAssocID="{75E8C644-E78F-3E43-9CCB-DFE217F49442}" presName="node" presStyleLbl="revTx" presStyleIdx="1" presStyleCnt="4" custFlipVert="1" custFlipHor="1" custScaleX="9659" custScaleY="285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1B91EE7-0E0B-7945-AC20-10B2E6A2B51C}" type="pres">
      <dgm:prSet presAssocID="{69E91A21-771B-CB4F-8F21-4129AA4C53D3}" presName="sibTrans" presStyleLbl="node1" presStyleIdx="1" presStyleCnt="4"/>
      <dgm:spPr/>
      <dgm:t>
        <a:bodyPr/>
        <a:lstStyle/>
        <a:p>
          <a:endParaRPr lang="en-US"/>
        </a:p>
      </dgm:t>
    </dgm:pt>
    <dgm:pt modelId="{42446A12-EBE3-DD47-916B-AB88F9155559}" type="pres">
      <dgm:prSet presAssocID="{8A40489F-141E-4A4B-9E4C-89516C9A57E8}" presName="dummy" presStyleCnt="0"/>
      <dgm:spPr/>
    </dgm:pt>
    <dgm:pt modelId="{9105C843-F913-3F4E-A34B-1C0AEB771FC4}" type="pres">
      <dgm:prSet presAssocID="{8A40489F-141E-4A4B-9E4C-89516C9A57E8}" presName="node" presStyleLbl="revTx" presStyleIdx="2" presStyleCnt="4" custFlipHor="1" custScaleX="8073" custScaleY="837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D95EFC6-E174-014E-8EE7-45CBBF537B3C}" type="pres">
      <dgm:prSet presAssocID="{62B362E8-7761-A942-954E-E62E436F672C}" presName="sibTrans" presStyleLbl="node1" presStyleIdx="2" presStyleCnt="4"/>
      <dgm:spPr/>
      <dgm:t>
        <a:bodyPr/>
        <a:lstStyle/>
        <a:p>
          <a:endParaRPr lang="en-US"/>
        </a:p>
      </dgm:t>
    </dgm:pt>
    <dgm:pt modelId="{503D5144-53A1-9745-AC61-C240AD432A9D}" type="pres">
      <dgm:prSet presAssocID="{3C9886E2-69B6-A647-9801-1E6085E27343}" presName="dummy" presStyleCnt="0"/>
      <dgm:spPr/>
    </dgm:pt>
    <dgm:pt modelId="{DE26FE1E-E4D9-504C-BBD6-AE41B68DABD0}" type="pres">
      <dgm:prSet presAssocID="{3C9886E2-69B6-A647-9801-1E6085E27343}" presName="node" presStyleLbl="revTx" presStyleIdx="3" presStyleCnt="4" custScaleX="4901" custScaleY="1284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7340DDC-130C-E84F-B3F0-33A4055D6ADC}" type="pres">
      <dgm:prSet presAssocID="{AEAACE1E-2C1C-1B4C-90C7-6723789AC25A}" presName="sibTrans" presStyleLbl="node1" presStyleIdx="3" presStyleCnt="4"/>
      <dgm:spPr/>
      <dgm:t>
        <a:bodyPr/>
        <a:lstStyle/>
        <a:p>
          <a:endParaRPr lang="en-US"/>
        </a:p>
      </dgm:t>
    </dgm:pt>
  </dgm:ptLst>
  <dgm:cxnLst>
    <dgm:cxn modelId="{F80A889A-E238-2F4F-925B-90895E8D5DE8}" type="presOf" srcId="{62B362E8-7761-A942-954E-E62E436F672C}" destId="{7D95EFC6-E174-014E-8EE7-45CBBF537B3C}" srcOrd="0" destOrd="0" presId="urn:microsoft.com/office/officeart/2005/8/layout/cycle1"/>
    <dgm:cxn modelId="{4A9BEFC5-BE8B-374B-95F4-1E538D8C7DF5}" type="presOf" srcId="{018CE3A4-E894-AA4F-BFBD-94C22FE667B1}" destId="{50B69B40-49A7-7E44-9A90-B19AAB6F3B84}" srcOrd="0" destOrd="0" presId="urn:microsoft.com/office/officeart/2005/8/layout/cycle1"/>
    <dgm:cxn modelId="{4D219336-9A2A-874C-AFB4-10CEDB88319E}" srcId="{018CE3A4-E894-AA4F-BFBD-94C22FE667B1}" destId="{75E8C644-E78F-3E43-9CCB-DFE217F49442}" srcOrd="1" destOrd="0" parTransId="{7E01C01D-9005-D448-8C3C-6EFAF2EE4187}" sibTransId="{69E91A21-771B-CB4F-8F21-4129AA4C53D3}"/>
    <dgm:cxn modelId="{03308E28-ADC4-604C-98C3-DB5AAF624423}" type="presOf" srcId="{AEAACE1E-2C1C-1B4C-90C7-6723789AC25A}" destId="{37340DDC-130C-E84F-B3F0-33A4055D6ADC}" srcOrd="0" destOrd="0" presId="urn:microsoft.com/office/officeart/2005/8/layout/cycle1"/>
    <dgm:cxn modelId="{05318729-1042-FF4E-9287-D8FC246B26DE}" srcId="{018CE3A4-E894-AA4F-BFBD-94C22FE667B1}" destId="{3C9886E2-69B6-A647-9801-1E6085E27343}" srcOrd="3" destOrd="0" parTransId="{EA7A0122-47D2-A84C-84C2-441F199E1A16}" sibTransId="{AEAACE1E-2C1C-1B4C-90C7-6723789AC25A}"/>
    <dgm:cxn modelId="{A7F38329-6DB5-EB49-8552-0C767EB79069}" type="presOf" srcId="{3839B99C-FA19-474A-BA71-92B53C4C87BE}" destId="{BBB416FF-72E6-BB48-9241-EB32DEA64A29}" srcOrd="0" destOrd="0" presId="urn:microsoft.com/office/officeart/2005/8/layout/cycle1"/>
    <dgm:cxn modelId="{9B462C51-BAC1-204E-9B3A-7500F1736942}" srcId="{018CE3A4-E894-AA4F-BFBD-94C22FE667B1}" destId="{8A40489F-141E-4A4B-9E4C-89516C9A57E8}" srcOrd="2" destOrd="0" parTransId="{8733159E-7D73-BB43-BF2F-2DFAA60A6D8B}" sibTransId="{62B362E8-7761-A942-954E-E62E436F672C}"/>
    <dgm:cxn modelId="{05641CC2-3239-7D4C-8E49-139D32FA5EB0}" type="presOf" srcId="{69E91A21-771B-CB4F-8F21-4129AA4C53D3}" destId="{21B91EE7-0E0B-7945-AC20-10B2E6A2B51C}" srcOrd="0" destOrd="0" presId="urn:microsoft.com/office/officeart/2005/8/layout/cycle1"/>
    <dgm:cxn modelId="{1EFA55D1-0ED8-324E-AE7C-86B607EA3F90}" type="presOf" srcId="{3C9886E2-69B6-A647-9801-1E6085E27343}" destId="{DE26FE1E-E4D9-504C-BBD6-AE41B68DABD0}" srcOrd="0" destOrd="0" presId="urn:microsoft.com/office/officeart/2005/8/layout/cycle1"/>
    <dgm:cxn modelId="{FC6F38CE-26E8-764A-B5FC-08D5F8FF312A}" srcId="{018CE3A4-E894-AA4F-BFBD-94C22FE667B1}" destId="{3839B99C-FA19-474A-BA71-92B53C4C87BE}" srcOrd="0" destOrd="0" parTransId="{09635D66-AA1D-BA4B-BEFF-593BE9C521E7}" sibTransId="{C4BA372F-A228-3447-A986-52502B6EA2A6}"/>
    <dgm:cxn modelId="{FB2C4619-5BF2-8546-8DBF-26F5E03F5D8A}" type="presOf" srcId="{C4BA372F-A228-3447-A986-52502B6EA2A6}" destId="{7EA51AC7-89B3-954F-BC27-1784F105A25C}" srcOrd="0" destOrd="0" presId="urn:microsoft.com/office/officeart/2005/8/layout/cycle1"/>
    <dgm:cxn modelId="{688438BE-F2A7-F64A-AD4E-DA0CA91223D4}" type="presOf" srcId="{75E8C644-E78F-3E43-9CCB-DFE217F49442}" destId="{62B261EA-01E9-BC4E-9337-C5048CFA4F80}" srcOrd="0" destOrd="0" presId="urn:microsoft.com/office/officeart/2005/8/layout/cycle1"/>
    <dgm:cxn modelId="{076C2B32-FB67-3143-AC36-50768082260B}" type="presOf" srcId="{8A40489F-141E-4A4B-9E4C-89516C9A57E8}" destId="{9105C843-F913-3F4E-A34B-1C0AEB771FC4}" srcOrd="0" destOrd="0" presId="urn:microsoft.com/office/officeart/2005/8/layout/cycle1"/>
    <dgm:cxn modelId="{4CB43FD6-81B1-1C48-AADA-45D5005233B3}" type="presParOf" srcId="{50B69B40-49A7-7E44-9A90-B19AAB6F3B84}" destId="{958B9D6D-59D9-3746-A5FC-C1785F0F06B3}" srcOrd="0" destOrd="0" presId="urn:microsoft.com/office/officeart/2005/8/layout/cycle1"/>
    <dgm:cxn modelId="{F0AFAE6C-EFE7-DF41-922B-1D1708F39DE8}" type="presParOf" srcId="{50B69B40-49A7-7E44-9A90-B19AAB6F3B84}" destId="{BBB416FF-72E6-BB48-9241-EB32DEA64A29}" srcOrd="1" destOrd="0" presId="urn:microsoft.com/office/officeart/2005/8/layout/cycle1"/>
    <dgm:cxn modelId="{1C4439C3-2740-754E-8FFB-2BDAD0F14395}" type="presParOf" srcId="{50B69B40-49A7-7E44-9A90-B19AAB6F3B84}" destId="{7EA51AC7-89B3-954F-BC27-1784F105A25C}" srcOrd="2" destOrd="0" presId="urn:microsoft.com/office/officeart/2005/8/layout/cycle1"/>
    <dgm:cxn modelId="{EE28C8FD-8887-0E4D-A139-C1DAD18C41F1}" type="presParOf" srcId="{50B69B40-49A7-7E44-9A90-B19AAB6F3B84}" destId="{8CC3CEFC-5DFB-5C4C-B381-2EFF01158457}" srcOrd="3" destOrd="0" presId="urn:microsoft.com/office/officeart/2005/8/layout/cycle1"/>
    <dgm:cxn modelId="{5C083AE1-0ECD-F64C-B347-EEDA42BDA4C4}" type="presParOf" srcId="{50B69B40-49A7-7E44-9A90-B19AAB6F3B84}" destId="{62B261EA-01E9-BC4E-9337-C5048CFA4F80}" srcOrd="4" destOrd="0" presId="urn:microsoft.com/office/officeart/2005/8/layout/cycle1"/>
    <dgm:cxn modelId="{E0D0DACC-A952-104A-93AF-5308F745FE9F}" type="presParOf" srcId="{50B69B40-49A7-7E44-9A90-B19AAB6F3B84}" destId="{21B91EE7-0E0B-7945-AC20-10B2E6A2B51C}" srcOrd="5" destOrd="0" presId="urn:microsoft.com/office/officeart/2005/8/layout/cycle1"/>
    <dgm:cxn modelId="{63B2FAA1-B01E-6C4E-B297-923AD3B99923}" type="presParOf" srcId="{50B69B40-49A7-7E44-9A90-B19AAB6F3B84}" destId="{42446A12-EBE3-DD47-916B-AB88F9155559}" srcOrd="6" destOrd="0" presId="urn:microsoft.com/office/officeart/2005/8/layout/cycle1"/>
    <dgm:cxn modelId="{54687751-831A-3F40-8CF9-9AD73FB353F2}" type="presParOf" srcId="{50B69B40-49A7-7E44-9A90-B19AAB6F3B84}" destId="{9105C843-F913-3F4E-A34B-1C0AEB771FC4}" srcOrd="7" destOrd="0" presId="urn:microsoft.com/office/officeart/2005/8/layout/cycle1"/>
    <dgm:cxn modelId="{421E3416-0104-4945-8FF7-0241EBB27DCC}" type="presParOf" srcId="{50B69B40-49A7-7E44-9A90-B19AAB6F3B84}" destId="{7D95EFC6-E174-014E-8EE7-45CBBF537B3C}" srcOrd="8" destOrd="0" presId="urn:microsoft.com/office/officeart/2005/8/layout/cycle1"/>
    <dgm:cxn modelId="{0CA9F0F2-D61F-7344-AF78-2B509D951ED0}" type="presParOf" srcId="{50B69B40-49A7-7E44-9A90-B19AAB6F3B84}" destId="{503D5144-53A1-9745-AC61-C240AD432A9D}" srcOrd="9" destOrd="0" presId="urn:microsoft.com/office/officeart/2005/8/layout/cycle1"/>
    <dgm:cxn modelId="{4E0700A2-6BE2-BB46-9BFD-C314614A371C}" type="presParOf" srcId="{50B69B40-49A7-7E44-9A90-B19AAB6F3B84}" destId="{DE26FE1E-E4D9-504C-BBD6-AE41B68DABD0}" srcOrd="10" destOrd="0" presId="urn:microsoft.com/office/officeart/2005/8/layout/cycle1"/>
    <dgm:cxn modelId="{FF3774D1-1AE4-164F-9770-622C5C5E62F9}" type="presParOf" srcId="{50B69B40-49A7-7E44-9A90-B19AAB6F3B84}" destId="{37340DDC-130C-E84F-B3F0-33A4055D6ADC}" srcOrd="11" destOrd="0" presId="urn:microsoft.com/office/officeart/2005/8/layout/cycle1"/>
  </dgm:cxnLst>
  <dgm:bg>
    <a:noFill/>
  </dgm:bg>
  <dgm:whole/>
  <dgm:extLst>
    <a:ext uri="http://schemas.microsoft.com/office/drawing/2008/diagram">
      <dsp:dataModelExt xmlns:dsp="http://schemas.microsoft.com/office/drawing/2008/diagram" relId="rId19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18CE3A4-E894-AA4F-BFBD-94C22FE667B1}" type="doc">
      <dgm:prSet loTypeId="urn:microsoft.com/office/officeart/2005/8/layout/cycle1" loCatId="" qsTypeId="urn:microsoft.com/office/officeart/2005/8/quickstyle/simple4" qsCatId="simple" csTypeId="urn:microsoft.com/office/officeart/2005/8/colors/accent1_5" csCatId="accent1" phldr="1"/>
      <dgm:spPr/>
      <dgm:t>
        <a:bodyPr/>
        <a:lstStyle/>
        <a:p>
          <a:endParaRPr lang="en-US"/>
        </a:p>
      </dgm:t>
    </dgm:pt>
    <dgm:pt modelId="{3839B99C-FA19-474A-BA71-92B53C4C87BE}">
      <dgm:prSet phldrT="[Text]" phldr="1"/>
      <dgm:spPr/>
      <dgm:t>
        <a:bodyPr/>
        <a:lstStyle/>
        <a:p>
          <a:endParaRPr lang="en-US" dirty="0"/>
        </a:p>
      </dgm:t>
    </dgm:pt>
    <dgm:pt modelId="{09635D66-AA1D-BA4B-BEFF-593BE9C521E7}" type="parTrans" cxnId="{FC6F38CE-26E8-764A-B5FC-08D5F8FF312A}">
      <dgm:prSet/>
      <dgm:spPr/>
      <dgm:t>
        <a:bodyPr/>
        <a:lstStyle/>
        <a:p>
          <a:endParaRPr lang="en-US"/>
        </a:p>
      </dgm:t>
    </dgm:pt>
    <dgm:pt modelId="{C4BA372F-A228-3447-A986-52502B6EA2A6}" type="sibTrans" cxnId="{FC6F38CE-26E8-764A-B5FC-08D5F8FF312A}">
      <dgm:prSet/>
      <dgm:spPr/>
      <dgm:t>
        <a:bodyPr/>
        <a:lstStyle/>
        <a:p>
          <a:endParaRPr lang="en-US"/>
        </a:p>
      </dgm:t>
    </dgm:pt>
    <dgm:pt modelId="{75E8C644-E78F-3E43-9CCB-DFE217F49442}">
      <dgm:prSet phldrT="[Text]" phldr="1"/>
      <dgm:spPr/>
      <dgm:t>
        <a:bodyPr/>
        <a:lstStyle/>
        <a:p>
          <a:endParaRPr lang="en-US" dirty="0"/>
        </a:p>
      </dgm:t>
    </dgm:pt>
    <dgm:pt modelId="{7E01C01D-9005-D448-8C3C-6EFAF2EE4187}" type="parTrans" cxnId="{4D219336-9A2A-874C-AFB4-10CEDB88319E}">
      <dgm:prSet/>
      <dgm:spPr/>
      <dgm:t>
        <a:bodyPr/>
        <a:lstStyle/>
        <a:p>
          <a:endParaRPr lang="en-US"/>
        </a:p>
      </dgm:t>
    </dgm:pt>
    <dgm:pt modelId="{69E91A21-771B-CB4F-8F21-4129AA4C53D3}" type="sibTrans" cxnId="{4D219336-9A2A-874C-AFB4-10CEDB88319E}">
      <dgm:prSet/>
      <dgm:spPr/>
      <dgm:t>
        <a:bodyPr/>
        <a:lstStyle/>
        <a:p>
          <a:endParaRPr lang="en-US"/>
        </a:p>
      </dgm:t>
    </dgm:pt>
    <dgm:pt modelId="{8A40489F-141E-4A4B-9E4C-89516C9A57E8}">
      <dgm:prSet phldrT="[Text]" phldr="1"/>
      <dgm:spPr/>
      <dgm:t>
        <a:bodyPr/>
        <a:lstStyle/>
        <a:p>
          <a:endParaRPr lang="en-US" dirty="0"/>
        </a:p>
      </dgm:t>
    </dgm:pt>
    <dgm:pt modelId="{8733159E-7D73-BB43-BF2F-2DFAA60A6D8B}" type="parTrans" cxnId="{9B462C51-BAC1-204E-9B3A-7500F1736942}">
      <dgm:prSet/>
      <dgm:spPr/>
      <dgm:t>
        <a:bodyPr/>
        <a:lstStyle/>
        <a:p>
          <a:endParaRPr lang="en-US"/>
        </a:p>
      </dgm:t>
    </dgm:pt>
    <dgm:pt modelId="{62B362E8-7761-A942-954E-E62E436F672C}" type="sibTrans" cxnId="{9B462C51-BAC1-204E-9B3A-7500F1736942}">
      <dgm:prSet/>
      <dgm:spPr/>
      <dgm:t>
        <a:bodyPr/>
        <a:lstStyle/>
        <a:p>
          <a:endParaRPr lang="en-US"/>
        </a:p>
      </dgm:t>
    </dgm:pt>
    <dgm:pt modelId="{3C9886E2-69B6-A647-9801-1E6085E27343}">
      <dgm:prSet phldrT="[Text]" phldr="1"/>
      <dgm:spPr/>
      <dgm:t>
        <a:bodyPr/>
        <a:lstStyle/>
        <a:p>
          <a:endParaRPr lang="en-US"/>
        </a:p>
      </dgm:t>
    </dgm:pt>
    <dgm:pt modelId="{EA7A0122-47D2-A84C-84C2-441F199E1A16}" type="parTrans" cxnId="{05318729-1042-FF4E-9287-D8FC246B26DE}">
      <dgm:prSet/>
      <dgm:spPr/>
      <dgm:t>
        <a:bodyPr/>
        <a:lstStyle/>
        <a:p>
          <a:endParaRPr lang="en-US"/>
        </a:p>
      </dgm:t>
    </dgm:pt>
    <dgm:pt modelId="{AEAACE1E-2C1C-1B4C-90C7-6723789AC25A}" type="sibTrans" cxnId="{05318729-1042-FF4E-9287-D8FC246B26DE}">
      <dgm:prSet/>
      <dgm:spPr/>
      <dgm:t>
        <a:bodyPr/>
        <a:lstStyle/>
        <a:p>
          <a:endParaRPr lang="en-US"/>
        </a:p>
      </dgm:t>
    </dgm:pt>
    <dgm:pt modelId="{50B69B40-49A7-7E44-9A90-B19AAB6F3B84}" type="pres">
      <dgm:prSet presAssocID="{018CE3A4-E894-AA4F-BFBD-94C22FE667B1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58B9D6D-59D9-3746-A5FC-C1785F0F06B3}" type="pres">
      <dgm:prSet presAssocID="{3839B99C-FA19-474A-BA71-92B53C4C87BE}" presName="dummy" presStyleCnt="0"/>
      <dgm:spPr/>
    </dgm:pt>
    <dgm:pt modelId="{BBB416FF-72E6-BB48-9241-EB32DEA64A29}" type="pres">
      <dgm:prSet presAssocID="{3839B99C-FA19-474A-BA71-92B53C4C87BE}" presName="node" presStyleLbl="revTx" presStyleIdx="0" presStyleCnt="4" custFlipVert="1" custScaleX="31866" custScaleY="777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EA51AC7-89B3-954F-BC27-1784F105A25C}" type="pres">
      <dgm:prSet presAssocID="{C4BA372F-A228-3447-A986-52502B6EA2A6}" presName="sibTrans" presStyleLbl="node1" presStyleIdx="0" presStyleCnt="4"/>
      <dgm:spPr/>
      <dgm:t>
        <a:bodyPr/>
        <a:lstStyle/>
        <a:p>
          <a:endParaRPr lang="en-US"/>
        </a:p>
      </dgm:t>
    </dgm:pt>
    <dgm:pt modelId="{8CC3CEFC-5DFB-5C4C-B381-2EFF01158457}" type="pres">
      <dgm:prSet presAssocID="{75E8C644-E78F-3E43-9CCB-DFE217F49442}" presName="dummy" presStyleCnt="0"/>
      <dgm:spPr/>
    </dgm:pt>
    <dgm:pt modelId="{62B261EA-01E9-BC4E-9337-C5048CFA4F80}" type="pres">
      <dgm:prSet presAssocID="{75E8C644-E78F-3E43-9CCB-DFE217F49442}" presName="node" presStyleLbl="revTx" presStyleIdx="1" presStyleCnt="4" custFlipVert="1" custFlipHor="1" custScaleX="9659" custScaleY="285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1B91EE7-0E0B-7945-AC20-10B2E6A2B51C}" type="pres">
      <dgm:prSet presAssocID="{69E91A21-771B-CB4F-8F21-4129AA4C53D3}" presName="sibTrans" presStyleLbl="node1" presStyleIdx="1" presStyleCnt="4"/>
      <dgm:spPr/>
      <dgm:t>
        <a:bodyPr/>
        <a:lstStyle/>
        <a:p>
          <a:endParaRPr lang="en-US"/>
        </a:p>
      </dgm:t>
    </dgm:pt>
    <dgm:pt modelId="{42446A12-EBE3-DD47-916B-AB88F9155559}" type="pres">
      <dgm:prSet presAssocID="{8A40489F-141E-4A4B-9E4C-89516C9A57E8}" presName="dummy" presStyleCnt="0"/>
      <dgm:spPr/>
    </dgm:pt>
    <dgm:pt modelId="{9105C843-F913-3F4E-A34B-1C0AEB771FC4}" type="pres">
      <dgm:prSet presAssocID="{8A40489F-141E-4A4B-9E4C-89516C9A57E8}" presName="node" presStyleLbl="revTx" presStyleIdx="2" presStyleCnt="4" custFlipHor="1" custScaleX="8073" custScaleY="837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D95EFC6-E174-014E-8EE7-45CBBF537B3C}" type="pres">
      <dgm:prSet presAssocID="{62B362E8-7761-A942-954E-E62E436F672C}" presName="sibTrans" presStyleLbl="node1" presStyleIdx="2" presStyleCnt="4"/>
      <dgm:spPr/>
      <dgm:t>
        <a:bodyPr/>
        <a:lstStyle/>
        <a:p>
          <a:endParaRPr lang="en-US"/>
        </a:p>
      </dgm:t>
    </dgm:pt>
    <dgm:pt modelId="{503D5144-53A1-9745-AC61-C240AD432A9D}" type="pres">
      <dgm:prSet presAssocID="{3C9886E2-69B6-A647-9801-1E6085E27343}" presName="dummy" presStyleCnt="0"/>
      <dgm:spPr/>
    </dgm:pt>
    <dgm:pt modelId="{DE26FE1E-E4D9-504C-BBD6-AE41B68DABD0}" type="pres">
      <dgm:prSet presAssocID="{3C9886E2-69B6-A647-9801-1E6085E27343}" presName="node" presStyleLbl="revTx" presStyleIdx="3" presStyleCnt="4" custScaleX="4901" custScaleY="1284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7340DDC-130C-E84F-B3F0-33A4055D6ADC}" type="pres">
      <dgm:prSet presAssocID="{AEAACE1E-2C1C-1B4C-90C7-6723789AC25A}" presName="sibTrans" presStyleLbl="node1" presStyleIdx="3" presStyleCnt="4"/>
      <dgm:spPr/>
      <dgm:t>
        <a:bodyPr/>
        <a:lstStyle/>
        <a:p>
          <a:endParaRPr lang="en-US"/>
        </a:p>
      </dgm:t>
    </dgm:pt>
  </dgm:ptLst>
  <dgm:cxnLst>
    <dgm:cxn modelId="{5C3BDA7A-6521-1045-9F5A-6DF1A11AED13}" type="presOf" srcId="{69E91A21-771B-CB4F-8F21-4129AA4C53D3}" destId="{21B91EE7-0E0B-7945-AC20-10B2E6A2B51C}" srcOrd="0" destOrd="0" presId="urn:microsoft.com/office/officeart/2005/8/layout/cycle1"/>
    <dgm:cxn modelId="{52737852-CC8E-E649-8DB7-C464CE2E2820}" type="presOf" srcId="{62B362E8-7761-A942-954E-E62E436F672C}" destId="{7D95EFC6-E174-014E-8EE7-45CBBF537B3C}" srcOrd="0" destOrd="0" presId="urn:microsoft.com/office/officeart/2005/8/layout/cycle1"/>
    <dgm:cxn modelId="{9B462C51-BAC1-204E-9B3A-7500F1736942}" srcId="{018CE3A4-E894-AA4F-BFBD-94C22FE667B1}" destId="{8A40489F-141E-4A4B-9E4C-89516C9A57E8}" srcOrd="2" destOrd="0" parTransId="{8733159E-7D73-BB43-BF2F-2DFAA60A6D8B}" sibTransId="{62B362E8-7761-A942-954E-E62E436F672C}"/>
    <dgm:cxn modelId="{83FEF262-D778-194C-834D-1CE1D91C6165}" type="presOf" srcId="{3839B99C-FA19-474A-BA71-92B53C4C87BE}" destId="{BBB416FF-72E6-BB48-9241-EB32DEA64A29}" srcOrd="0" destOrd="0" presId="urn:microsoft.com/office/officeart/2005/8/layout/cycle1"/>
    <dgm:cxn modelId="{4D219336-9A2A-874C-AFB4-10CEDB88319E}" srcId="{018CE3A4-E894-AA4F-BFBD-94C22FE667B1}" destId="{75E8C644-E78F-3E43-9CCB-DFE217F49442}" srcOrd="1" destOrd="0" parTransId="{7E01C01D-9005-D448-8C3C-6EFAF2EE4187}" sibTransId="{69E91A21-771B-CB4F-8F21-4129AA4C53D3}"/>
    <dgm:cxn modelId="{CF2E7EFE-57C6-2342-BD32-A4AE85FDCA1B}" type="presOf" srcId="{AEAACE1E-2C1C-1B4C-90C7-6723789AC25A}" destId="{37340DDC-130C-E84F-B3F0-33A4055D6ADC}" srcOrd="0" destOrd="0" presId="urn:microsoft.com/office/officeart/2005/8/layout/cycle1"/>
    <dgm:cxn modelId="{45F044EC-AB04-5F4F-8563-7C58565BF57C}" type="presOf" srcId="{C4BA372F-A228-3447-A986-52502B6EA2A6}" destId="{7EA51AC7-89B3-954F-BC27-1784F105A25C}" srcOrd="0" destOrd="0" presId="urn:microsoft.com/office/officeart/2005/8/layout/cycle1"/>
    <dgm:cxn modelId="{76FEEE02-2591-E442-B43A-1EF4C9B215E3}" type="presOf" srcId="{018CE3A4-E894-AA4F-BFBD-94C22FE667B1}" destId="{50B69B40-49A7-7E44-9A90-B19AAB6F3B84}" srcOrd="0" destOrd="0" presId="urn:microsoft.com/office/officeart/2005/8/layout/cycle1"/>
    <dgm:cxn modelId="{E1034A54-05B2-304C-9543-05176072027C}" type="presOf" srcId="{75E8C644-E78F-3E43-9CCB-DFE217F49442}" destId="{62B261EA-01E9-BC4E-9337-C5048CFA4F80}" srcOrd="0" destOrd="0" presId="urn:microsoft.com/office/officeart/2005/8/layout/cycle1"/>
    <dgm:cxn modelId="{CA5A259E-9401-DF4C-8464-34E737B66ADD}" type="presOf" srcId="{8A40489F-141E-4A4B-9E4C-89516C9A57E8}" destId="{9105C843-F913-3F4E-A34B-1C0AEB771FC4}" srcOrd="0" destOrd="0" presId="urn:microsoft.com/office/officeart/2005/8/layout/cycle1"/>
    <dgm:cxn modelId="{FC6F38CE-26E8-764A-B5FC-08D5F8FF312A}" srcId="{018CE3A4-E894-AA4F-BFBD-94C22FE667B1}" destId="{3839B99C-FA19-474A-BA71-92B53C4C87BE}" srcOrd="0" destOrd="0" parTransId="{09635D66-AA1D-BA4B-BEFF-593BE9C521E7}" sibTransId="{C4BA372F-A228-3447-A986-52502B6EA2A6}"/>
    <dgm:cxn modelId="{05318729-1042-FF4E-9287-D8FC246B26DE}" srcId="{018CE3A4-E894-AA4F-BFBD-94C22FE667B1}" destId="{3C9886E2-69B6-A647-9801-1E6085E27343}" srcOrd="3" destOrd="0" parTransId="{EA7A0122-47D2-A84C-84C2-441F199E1A16}" sibTransId="{AEAACE1E-2C1C-1B4C-90C7-6723789AC25A}"/>
    <dgm:cxn modelId="{AE49981C-35E4-2B4A-9D61-BBAAB470701B}" type="presOf" srcId="{3C9886E2-69B6-A647-9801-1E6085E27343}" destId="{DE26FE1E-E4D9-504C-BBD6-AE41B68DABD0}" srcOrd="0" destOrd="0" presId="urn:microsoft.com/office/officeart/2005/8/layout/cycle1"/>
    <dgm:cxn modelId="{07B47B9E-D9B4-3B48-A9D3-ED78BABAA567}" type="presParOf" srcId="{50B69B40-49A7-7E44-9A90-B19AAB6F3B84}" destId="{958B9D6D-59D9-3746-A5FC-C1785F0F06B3}" srcOrd="0" destOrd="0" presId="urn:microsoft.com/office/officeart/2005/8/layout/cycle1"/>
    <dgm:cxn modelId="{D55E32AE-9F4E-434D-968A-9390EE363E20}" type="presParOf" srcId="{50B69B40-49A7-7E44-9A90-B19AAB6F3B84}" destId="{BBB416FF-72E6-BB48-9241-EB32DEA64A29}" srcOrd="1" destOrd="0" presId="urn:microsoft.com/office/officeart/2005/8/layout/cycle1"/>
    <dgm:cxn modelId="{FFEF553C-5BA0-D94C-89D0-19930CD85D08}" type="presParOf" srcId="{50B69B40-49A7-7E44-9A90-B19AAB6F3B84}" destId="{7EA51AC7-89B3-954F-BC27-1784F105A25C}" srcOrd="2" destOrd="0" presId="urn:microsoft.com/office/officeart/2005/8/layout/cycle1"/>
    <dgm:cxn modelId="{657F321F-6971-D14E-8E55-47D52CFB95DE}" type="presParOf" srcId="{50B69B40-49A7-7E44-9A90-B19AAB6F3B84}" destId="{8CC3CEFC-5DFB-5C4C-B381-2EFF01158457}" srcOrd="3" destOrd="0" presId="urn:microsoft.com/office/officeart/2005/8/layout/cycle1"/>
    <dgm:cxn modelId="{60F92757-275E-C644-B231-9B696AA4154B}" type="presParOf" srcId="{50B69B40-49A7-7E44-9A90-B19AAB6F3B84}" destId="{62B261EA-01E9-BC4E-9337-C5048CFA4F80}" srcOrd="4" destOrd="0" presId="urn:microsoft.com/office/officeart/2005/8/layout/cycle1"/>
    <dgm:cxn modelId="{62A622EE-BF48-0449-BD78-6FDF4B8BD08D}" type="presParOf" srcId="{50B69B40-49A7-7E44-9A90-B19AAB6F3B84}" destId="{21B91EE7-0E0B-7945-AC20-10B2E6A2B51C}" srcOrd="5" destOrd="0" presId="urn:microsoft.com/office/officeart/2005/8/layout/cycle1"/>
    <dgm:cxn modelId="{B7835032-3C43-3A43-8C7F-58855BFDA7D2}" type="presParOf" srcId="{50B69B40-49A7-7E44-9A90-B19AAB6F3B84}" destId="{42446A12-EBE3-DD47-916B-AB88F9155559}" srcOrd="6" destOrd="0" presId="urn:microsoft.com/office/officeart/2005/8/layout/cycle1"/>
    <dgm:cxn modelId="{9DD451F5-1B28-794F-B031-3C6BF3AB17DC}" type="presParOf" srcId="{50B69B40-49A7-7E44-9A90-B19AAB6F3B84}" destId="{9105C843-F913-3F4E-A34B-1C0AEB771FC4}" srcOrd="7" destOrd="0" presId="urn:microsoft.com/office/officeart/2005/8/layout/cycle1"/>
    <dgm:cxn modelId="{DAD50420-5E17-DC41-BA81-4924FA5E2D82}" type="presParOf" srcId="{50B69B40-49A7-7E44-9A90-B19AAB6F3B84}" destId="{7D95EFC6-E174-014E-8EE7-45CBBF537B3C}" srcOrd="8" destOrd="0" presId="urn:microsoft.com/office/officeart/2005/8/layout/cycle1"/>
    <dgm:cxn modelId="{4BF75EB4-8B43-D74E-84B6-4155FA0B63C4}" type="presParOf" srcId="{50B69B40-49A7-7E44-9A90-B19AAB6F3B84}" destId="{503D5144-53A1-9745-AC61-C240AD432A9D}" srcOrd="9" destOrd="0" presId="urn:microsoft.com/office/officeart/2005/8/layout/cycle1"/>
    <dgm:cxn modelId="{67476A87-683E-B24A-B0A4-E4380E49AE7D}" type="presParOf" srcId="{50B69B40-49A7-7E44-9A90-B19AAB6F3B84}" destId="{DE26FE1E-E4D9-504C-BBD6-AE41B68DABD0}" srcOrd="10" destOrd="0" presId="urn:microsoft.com/office/officeart/2005/8/layout/cycle1"/>
    <dgm:cxn modelId="{39C72551-B2B1-0F4A-B6A4-BB2EFE98DC72}" type="presParOf" srcId="{50B69B40-49A7-7E44-9A90-B19AAB6F3B84}" destId="{37340DDC-130C-E84F-B3F0-33A4055D6ADC}" srcOrd="11" destOrd="0" presId="urn:microsoft.com/office/officeart/2005/8/layout/cycle1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18CE3A4-E894-AA4F-BFBD-94C22FE667B1}" type="doc">
      <dgm:prSet loTypeId="urn:microsoft.com/office/officeart/2005/8/layout/cycle1" loCatId="" qsTypeId="urn:microsoft.com/office/officeart/2005/8/quickstyle/simple4" qsCatId="simple" csTypeId="urn:microsoft.com/office/officeart/2005/8/colors/accent1_5" csCatId="accent1" phldr="1"/>
      <dgm:spPr/>
      <dgm:t>
        <a:bodyPr/>
        <a:lstStyle/>
        <a:p>
          <a:endParaRPr lang="en-US"/>
        </a:p>
      </dgm:t>
    </dgm:pt>
    <dgm:pt modelId="{3839B99C-FA19-474A-BA71-92B53C4C87BE}">
      <dgm:prSet phldrT="[Text]" phldr="1"/>
      <dgm:spPr/>
      <dgm:t>
        <a:bodyPr/>
        <a:lstStyle/>
        <a:p>
          <a:endParaRPr lang="en-US" dirty="0"/>
        </a:p>
      </dgm:t>
    </dgm:pt>
    <dgm:pt modelId="{09635D66-AA1D-BA4B-BEFF-593BE9C521E7}" type="parTrans" cxnId="{FC6F38CE-26E8-764A-B5FC-08D5F8FF312A}">
      <dgm:prSet/>
      <dgm:spPr/>
      <dgm:t>
        <a:bodyPr/>
        <a:lstStyle/>
        <a:p>
          <a:endParaRPr lang="en-US"/>
        </a:p>
      </dgm:t>
    </dgm:pt>
    <dgm:pt modelId="{C4BA372F-A228-3447-A986-52502B6EA2A6}" type="sibTrans" cxnId="{FC6F38CE-26E8-764A-B5FC-08D5F8FF312A}">
      <dgm:prSet/>
      <dgm:spPr/>
      <dgm:t>
        <a:bodyPr/>
        <a:lstStyle/>
        <a:p>
          <a:endParaRPr lang="en-US"/>
        </a:p>
      </dgm:t>
    </dgm:pt>
    <dgm:pt modelId="{75E8C644-E78F-3E43-9CCB-DFE217F49442}">
      <dgm:prSet phldrT="[Text]" phldr="1"/>
      <dgm:spPr/>
      <dgm:t>
        <a:bodyPr/>
        <a:lstStyle/>
        <a:p>
          <a:endParaRPr lang="en-US" dirty="0"/>
        </a:p>
      </dgm:t>
    </dgm:pt>
    <dgm:pt modelId="{7E01C01D-9005-D448-8C3C-6EFAF2EE4187}" type="parTrans" cxnId="{4D219336-9A2A-874C-AFB4-10CEDB88319E}">
      <dgm:prSet/>
      <dgm:spPr/>
      <dgm:t>
        <a:bodyPr/>
        <a:lstStyle/>
        <a:p>
          <a:endParaRPr lang="en-US"/>
        </a:p>
      </dgm:t>
    </dgm:pt>
    <dgm:pt modelId="{69E91A21-771B-CB4F-8F21-4129AA4C53D3}" type="sibTrans" cxnId="{4D219336-9A2A-874C-AFB4-10CEDB88319E}">
      <dgm:prSet/>
      <dgm:spPr/>
      <dgm:t>
        <a:bodyPr/>
        <a:lstStyle/>
        <a:p>
          <a:endParaRPr lang="en-US"/>
        </a:p>
      </dgm:t>
    </dgm:pt>
    <dgm:pt modelId="{8A40489F-141E-4A4B-9E4C-89516C9A57E8}">
      <dgm:prSet phldrT="[Text]" phldr="1"/>
      <dgm:spPr/>
      <dgm:t>
        <a:bodyPr/>
        <a:lstStyle/>
        <a:p>
          <a:endParaRPr lang="en-US" dirty="0"/>
        </a:p>
      </dgm:t>
    </dgm:pt>
    <dgm:pt modelId="{8733159E-7D73-BB43-BF2F-2DFAA60A6D8B}" type="parTrans" cxnId="{9B462C51-BAC1-204E-9B3A-7500F1736942}">
      <dgm:prSet/>
      <dgm:spPr/>
      <dgm:t>
        <a:bodyPr/>
        <a:lstStyle/>
        <a:p>
          <a:endParaRPr lang="en-US"/>
        </a:p>
      </dgm:t>
    </dgm:pt>
    <dgm:pt modelId="{62B362E8-7761-A942-954E-E62E436F672C}" type="sibTrans" cxnId="{9B462C51-BAC1-204E-9B3A-7500F1736942}">
      <dgm:prSet/>
      <dgm:spPr/>
      <dgm:t>
        <a:bodyPr/>
        <a:lstStyle/>
        <a:p>
          <a:endParaRPr lang="en-US"/>
        </a:p>
      </dgm:t>
    </dgm:pt>
    <dgm:pt modelId="{3C9886E2-69B6-A647-9801-1E6085E27343}">
      <dgm:prSet phldrT="[Text]" phldr="1"/>
      <dgm:spPr/>
      <dgm:t>
        <a:bodyPr/>
        <a:lstStyle/>
        <a:p>
          <a:endParaRPr lang="en-US"/>
        </a:p>
      </dgm:t>
    </dgm:pt>
    <dgm:pt modelId="{EA7A0122-47D2-A84C-84C2-441F199E1A16}" type="parTrans" cxnId="{05318729-1042-FF4E-9287-D8FC246B26DE}">
      <dgm:prSet/>
      <dgm:spPr/>
      <dgm:t>
        <a:bodyPr/>
        <a:lstStyle/>
        <a:p>
          <a:endParaRPr lang="en-US"/>
        </a:p>
      </dgm:t>
    </dgm:pt>
    <dgm:pt modelId="{AEAACE1E-2C1C-1B4C-90C7-6723789AC25A}" type="sibTrans" cxnId="{05318729-1042-FF4E-9287-D8FC246B26DE}">
      <dgm:prSet/>
      <dgm:spPr/>
      <dgm:t>
        <a:bodyPr/>
        <a:lstStyle/>
        <a:p>
          <a:endParaRPr lang="en-US"/>
        </a:p>
      </dgm:t>
    </dgm:pt>
    <dgm:pt modelId="{50B69B40-49A7-7E44-9A90-B19AAB6F3B84}" type="pres">
      <dgm:prSet presAssocID="{018CE3A4-E894-AA4F-BFBD-94C22FE667B1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58B9D6D-59D9-3746-A5FC-C1785F0F06B3}" type="pres">
      <dgm:prSet presAssocID="{3839B99C-FA19-474A-BA71-92B53C4C87BE}" presName="dummy" presStyleCnt="0"/>
      <dgm:spPr/>
    </dgm:pt>
    <dgm:pt modelId="{BBB416FF-72E6-BB48-9241-EB32DEA64A29}" type="pres">
      <dgm:prSet presAssocID="{3839B99C-FA19-474A-BA71-92B53C4C87BE}" presName="node" presStyleLbl="revTx" presStyleIdx="0" presStyleCnt="4" custFlipVert="1" custScaleX="31866" custScaleY="777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EA51AC7-89B3-954F-BC27-1784F105A25C}" type="pres">
      <dgm:prSet presAssocID="{C4BA372F-A228-3447-A986-52502B6EA2A6}" presName="sibTrans" presStyleLbl="node1" presStyleIdx="0" presStyleCnt="4"/>
      <dgm:spPr/>
      <dgm:t>
        <a:bodyPr/>
        <a:lstStyle/>
        <a:p>
          <a:endParaRPr lang="en-US"/>
        </a:p>
      </dgm:t>
    </dgm:pt>
    <dgm:pt modelId="{8CC3CEFC-5DFB-5C4C-B381-2EFF01158457}" type="pres">
      <dgm:prSet presAssocID="{75E8C644-E78F-3E43-9CCB-DFE217F49442}" presName="dummy" presStyleCnt="0"/>
      <dgm:spPr/>
    </dgm:pt>
    <dgm:pt modelId="{62B261EA-01E9-BC4E-9337-C5048CFA4F80}" type="pres">
      <dgm:prSet presAssocID="{75E8C644-E78F-3E43-9CCB-DFE217F49442}" presName="node" presStyleLbl="revTx" presStyleIdx="1" presStyleCnt="4" custFlipVert="1" custFlipHor="1" custScaleX="9659" custScaleY="285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1B91EE7-0E0B-7945-AC20-10B2E6A2B51C}" type="pres">
      <dgm:prSet presAssocID="{69E91A21-771B-CB4F-8F21-4129AA4C53D3}" presName="sibTrans" presStyleLbl="node1" presStyleIdx="1" presStyleCnt="4"/>
      <dgm:spPr/>
      <dgm:t>
        <a:bodyPr/>
        <a:lstStyle/>
        <a:p>
          <a:endParaRPr lang="en-US"/>
        </a:p>
      </dgm:t>
    </dgm:pt>
    <dgm:pt modelId="{42446A12-EBE3-DD47-916B-AB88F9155559}" type="pres">
      <dgm:prSet presAssocID="{8A40489F-141E-4A4B-9E4C-89516C9A57E8}" presName="dummy" presStyleCnt="0"/>
      <dgm:spPr/>
    </dgm:pt>
    <dgm:pt modelId="{9105C843-F913-3F4E-A34B-1C0AEB771FC4}" type="pres">
      <dgm:prSet presAssocID="{8A40489F-141E-4A4B-9E4C-89516C9A57E8}" presName="node" presStyleLbl="revTx" presStyleIdx="2" presStyleCnt="4" custFlipHor="1" custScaleX="8073" custScaleY="837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D95EFC6-E174-014E-8EE7-45CBBF537B3C}" type="pres">
      <dgm:prSet presAssocID="{62B362E8-7761-A942-954E-E62E436F672C}" presName="sibTrans" presStyleLbl="node1" presStyleIdx="2" presStyleCnt="4"/>
      <dgm:spPr/>
      <dgm:t>
        <a:bodyPr/>
        <a:lstStyle/>
        <a:p>
          <a:endParaRPr lang="en-US"/>
        </a:p>
      </dgm:t>
    </dgm:pt>
    <dgm:pt modelId="{503D5144-53A1-9745-AC61-C240AD432A9D}" type="pres">
      <dgm:prSet presAssocID="{3C9886E2-69B6-A647-9801-1E6085E27343}" presName="dummy" presStyleCnt="0"/>
      <dgm:spPr/>
    </dgm:pt>
    <dgm:pt modelId="{DE26FE1E-E4D9-504C-BBD6-AE41B68DABD0}" type="pres">
      <dgm:prSet presAssocID="{3C9886E2-69B6-A647-9801-1E6085E27343}" presName="node" presStyleLbl="revTx" presStyleIdx="3" presStyleCnt="4" custScaleX="4901" custScaleY="1284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7340DDC-130C-E84F-B3F0-33A4055D6ADC}" type="pres">
      <dgm:prSet presAssocID="{AEAACE1E-2C1C-1B4C-90C7-6723789AC25A}" presName="sibTrans" presStyleLbl="node1" presStyleIdx="3" presStyleCnt="4"/>
      <dgm:spPr/>
      <dgm:t>
        <a:bodyPr/>
        <a:lstStyle/>
        <a:p>
          <a:endParaRPr lang="en-US"/>
        </a:p>
      </dgm:t>
    </dgm:pt>
  </dgm:ptLst>
  <dgm:cxnLst>
    <dgm:cxn modelId="{3CB9845C-43FF-7A44-98F1-D663703A4857}" type="presOf" srcId="{69E91A21-771B-CB4F-8F21-4129AA4C53D3}" destId="{21B91EE7-0E0B-7945-AC20-10B2E6A2B51C}" srcOrd="0" destOrd="0" presId="urn:microsoft.com/office/officeart/2005/8/layout/cycle1"/>
    <dgm:cxn modelId="{4D219336-9A2A-874C-AFB4-10CEDB88319E}" srcId="{018CE3A4-E894-AA4F-BFBD-94C22FE667B1}" destId="{75E8C644-E78F-3E43-9CCB-DFE217F49442}" srcOrd="1" destOrd="0" parTransId="{7E01C01D-9005-D448-8C3C-6EFAF2EE4187}" sibTransId="{69E91A21-771B-CB4F-8F21-4129AA4C53D3}"/>
    <dgm:cxn modelId="{9F9EA31B-A005-B54D-98FC-55EA2B28AA1E}" type="presOf" srcId="{018CE3A4-E894-AA4F-BFBD-94C22FE667B1}" destId="{50B69B40-49A7-7E44-9A90-B19AAB6F3B84}" srcOrd="0" destOrd="0" presId="urn:microsoft.com/office/officeart/2005/8/layout/cycle1"/>
    <dgm:cxn modelId="{A54F33D3-33AC-A64E-B4AC-1B2F1D1E7DB9}" type="presOf" srcId="{75E8C644-E78F-3E43-9CCB-DFE217F49442}" destId="{62B261EA-01E9-BC4E-9337-C5048CFA4F80}" srcOrd="0" destOrd="0" presId="urn:microsoft.com/office/officeart/2005/8/layout/cycle1"/>
    <dgm:cxn modelId="{9FF81E5E-22D6-0A4A-8019-BF061B1A3A2C}" type="presOf" srcId="{AEAACE1E-2C1C-1B4C-90C7-6723789AC25A}" destId="{37340DDC-130C-E84F-B3F0-33A4055D6ADC}" srcOrd="0" destOrd="0" presId="urn:microsoft.com/office/officeart/2005/8/layout/cycle1"/>
    <dgm:cxn modelId="{05318729-1042-FF4E-9287-D8FC246B26DE}" srcId="{018CE3A4-E894-AA4F-BFBD-94C22FE667B1}" destId="{3C9886E2-69B6-A647-9801-1E6085E27343}" srcOrd="3" destOrd="0" parTransId="{EA7A0122-47D2-A84C-84C2-441F199E1A16}" sibTransId="{AEAACE1E-2C1C-1B4C-90C7-6723789AC25A}"/>
    <dgm:cxn modelId="{E7031731-DD3E-F24C-8068-4C707AEE54B1}" type="presOf" srcId="{C4BA372F-A228-3447-A986-52502B6EA2A6}" destId="{7EA51AC7-89B3-954F-BC27-1784F105A25C}" srcOrd="0" destOrd="0" presId="urn:microsoft.com/office/officeart/2005/8/layout/cycle1"/>
    <dgm:cxn modelId="{3BC28976-85F6-3D46-8CBB-648F741C8C57}" type="presOf" srcId="{3C9886E2-69B6-A647-9801-1E6085E27343}" destId="{DE26FE1E-E4D9-504C-BBD6-AE41B68DABD0}" srcOrd="0" destOrd="0" presId="urn:microsoft.com/office/officeart/2005/8/layout/cycle1"/>
    <dgm:cxn modelId="{DA193D98-4554-E543-BEF7-F7160053460D}" type="presOf" srcId="{3839B99C-FA19-474A-BA71-92B53C4C87BE}" destId="{BBB416FF-72E6-BB48-9241-EB32DEA64A29}" srcOrd="0" destOrd="0" presId="urn:microsoft.com/office/officeart/2005/8/layout/cycle1"/>
    <dgm:cxn modelId="{9B462C51-BAC1-204E-9B3A-7500F1736942}" srcId="{018CE3A4-E894-AA4F-BFBD-94C22FE667B1}" destId="{8A40489F-141E-4A4B-9E4C-89516C9A57E8}" srcOrd="2" destOrd="0" parTransId="{8733159E-7D73-BB43-BF2F-2DFAA60A6D8B}" sibTransId="{62B362E8-7761-A942-954E-E62E436F672C}"/>
    <dgm:cxn modelId="{FC6F38CE-26E8-764A-B5FC-08D5F8FF312A}" srcId="{018CE3A4-E894-AA4F-BFBD-94C22FE667B1}" destId="{3839B99C-FA19-474A-BA71-92B53C4C87BE}" srcOrd="0" destOrd="0" parTransId="{09635D66-AA1D-BA4B-BEFF-593BE9C521E7}" sibTransId="{C4BA372F-A228-3447-A986-52502B6EA2A6}"/>
    <dgm:cxn modelId="{6EE6A342-1889-A54D-93F2-23CB08F8AD11}" type="presOf" srcId="{8A40489F-141E-4A4B-9E4C-89516C9A57E8}" destId="{9105C843-F913-3F4E-A34B-1C0AEB771FC4}" srcOrd="0" destOrd="0" presId="urn:microsoft.com/office/officeart/2005/8/layout/cycle1"/>
    <dgm:cxn modelId="{BAEA9016-9758-8148-AE92-2D07E42B3DC5}" type="presOf" srcId="{62B362E8-7761-A942-954E-E62E436F672C}" destId="{7D95EFC6-E174-014E-8EE7-45CBBF537B3C}" srcOrd="0" destOrd="0" presId="urn:microsoft.com/office/officeart/2005/8/layout/cycle1"/>
    <dgm:cxn modelId="{96B3101B-BF73-804E-AD08-CB8E3C990BA3}" type="presParOf" srcId="{50B69B40-49A7-7E44-9A90-B19AAB6F3B84}" destId="{958B9D6D-59D9-3746-A5FC-C1785F0F06B3}" srcOrd="0" destOrd="0" presId="urn:microsoft.com/office/officeart/2005/8/layout/cycle1"/>
    <dgm:cxn modelId="{57381B64-7FDA-7144-AB4C-52BF8E41DF91}" type="presParOf" srcId="{50B69B40-49A7-7E44-9A90-B19AAB6F3B84}" destId="{BBB416FF-72E6-BB48-9241-EB32DEA64A29}" srcOrd="1" destOrd="0" presId="urn:microsoft.com/office/officeart/2005/8/layout/cycle1"/>
    <dgm:cxn modelId="{93108DDE-0511-194F-AC35-85B2F4B7A063}" type="presParOf" srcId="{50B69B40-49A7-7E44-9A90-B19AAB6F3B84}" destId="{7EA51AC7-89B3-954F-BC27-1784F105A25C}" srcOrd="2" destOrd="0" presId="urn:microsoft.com/office/officeart/2005/8/layout/cycle1"/>
    <dgm:cxn modelId="{512F3BEC-E10E-414B-AD36-546F8E7F7DE5}" type="presParOf" srcId="{50B69B40-49A7-7E44-9A90-B19AAB6F3B84}" destId="{8CC3CEFC-5DFB-5C4C-B381-2EFF01158457}" srcOrd="3" destOrd="0" presId="urn:microsoft.com/office/officeart/2005/8/layout/cycle1"/>
    <dgm:cxn modelId="{BA6F7ACD-4120-0341-BCBE-5FCCF2385544}" type="presParOf" srcId="{50B69B40-49A7-7E44-9A90-B19AAB6F3B84}" destId="{62B261EA-01E9-BC4E-9337-C5048CFA4F80}" srcOrd="4" destOrd="0" presId="urn:microsoft.com/office/officeart/2005/8/layout/cycle1"/>
    <dgm:cxn modelId="{E0E98157-40EE-8142-9105-CF74DE123BE6}" type="presParOf" srcId="{50B69B40-49A7-7E44-9A90-B19AAB6F3B84}" destId="{21B91EE7-0E0B-7945-AC20-10B2E6A2B51C}" srcOrd="5" destOrd="0" presId="urn:microsoft.com/office/officeart/2005/8/layout/cycle1"/>
    <dgm:cxn modelId="{3BF9B6CB-1DF8-6E41-8352-A65372E203D1}" type="presParOf" srcId="{50B69B40-49A7-7E44-9A90-B19AAB6F3B84}" destId="{42446A12-EBE3-DD47-916B-AB88F9155559}" srcOrd="6" destOrd="0" presId="urn:microsoft.com/office/officeart/2005/8/layout/cycle1"/>
    <dgm:cxn modelId="{6C619177-514B-384E-8FE1-B698C193568F}" type="presParOf" srcId="{50B69B40-49A7-7E44-9A90-B19AAB6F3B84}" destId="{9105C843-F913-3F4E-A34B-1C0AEB771FC4}" srcOrd="7" destOrd="0" presId="urn:microsoft.com/office/officeart/2005/8/layout/cycle1"/>
    <dgm:cxn modelId="{01E2C638-00A1-0B42-8F51-7861D1C92A1E}" type="presParOf" srcId="{50B69B40-49A7-7E44-9A90-B19AAB6F3B84}" destId="{7D95EFC6-E174-014E-8EE7-45CBBF537B3C}" srcOrd="8" destOrd="0" presId="urn:microsoft.com/office/officeart/2005/8/layout/cycle1"/>
    <dgm:cxn modelId="{599BB8CB-88AB-7447-8637-56D6A794ACFD}" type="presParOf" srcId="{50B69B40-49A7-7E44-9A90-B19AAB6F3B84}" destId="{503D5144-53A1-9745-AC61-C240AD432A9D}" srcOrd="9" destOrd="0" presId="urn:microsoft.com/office/officeart/2005/8/layout/cycle1"/>
    <dgm:cxn modelId="{CF333361-6E3B-AD4E-8A96-211B21A86985}" type="presParOf" srcId="{50B69B40-49A7-7E44-9A90-B19AAB6F3B84}" destId="{DE26FE1E-E4D9-504C-BBD6-AE41B68DABD0}" srcOrd="10" destOrd="0" presId="urn:microsoft.com/office/officeart/2005/8/layout/cycle1"/>
    <dgm:cxn modelId="{55DAD307-C88E-9549-B5B0-AEADB3514E3A}" type="presParOf" srcId="{50B69B40-49A7-7E44-9A90-B19AAB6F3B84}" destId="{37340DDC-130C-E84F-B3F0-33A4055D6ADC}" srcOrd="11" destOrd="0" presId="urn:microsoft.com/office/officeart/2005/8/layout/cycle1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18CE3A4-E894-AA4F-BFBD-94C22FE667B1}" type="doc">
      <dgm:prSet loTypeId="urn:microsoft.com/office/officeart/2005/8/layout/cycle1" loCatId="" qsTypeId="urn:microsoft.com/office/officeart/2005/8/quickstyle/simple4" qsCatId="simple" csTypeId="urn:microsoft.com/office/officeart/2005/8/colors/accent1_5" csCatId="accent1" phldr="1"/>
      <dgm:spPr/>
      <dgm:t>
        <a:bodyPr/>
        <a:lstStyle/>
        <a:p>
          <a:endParaRPr lang="en-US"/>
        </a:p>
      </dgm:t>
    </dgm:pt>
    <dgm:pt modelId="{3839B99C-FA19-474A-BA71-92B53C4C87BE}">
      <dgm:prSet phldrT="[Text]" phldr="1"/>
      <dgm:spPr/>
      <dgm:t>
        <a:bodyPr/>
        <a:lstStyle/>
        <a:p>
          <a:endParaRPr lang="en-US" dirty="0"/>
        </a:p>
      </dgm:t>
    </dgm:pt>
    <dgm:pt modelId="{09635D66-AA1D-BA4B-BEFF-593BE9C521E7}" type="parTrans" cxnId="{FC6F38CE-26E8-764A-B5FC-08D5F8FF312A}">
      <dgm:prSet/>
      <dgm:spPr/>
      <dgm:t>
        <a:bodyPr/>
        <a:lstStyle/>
        <a:p>
          <a:endParaRPr lang="en-US"/>
        </a:p>
      </dgm:t>
    </dgm:pt>
    <dgm:pt modelId="{C4BA372F-A228-3447-A986-52502B6EA2A6}" type="sibTrans" cxnId="{FC6F38CE-26E8-764A-B5FC-08D5F8FF312A}">
      <dgm:prSet/>
      <dgm:spPr/>
      <dgm:t>
        <a:bodyPr/>
        <a:lstStyle/>
        <a:p>
          <a:endParaRPr lang="en-US"/>
        </a:p>
      </dgm:t>
    </dgm:pt>
    <dgm:pt modelId="{75E8C644-E78F-3E43-9CCB-DFE217F49442}">
      <dgm:prSet phldrT="[Text]" phldr="1"/>
      <dgm:spPr/>
      <dgm:t>
        <a:bodyPr/>
        <a:lstStyle/>
        <a:p>
          <a:endParaRPr lang="en-US" dirty="0"/>
        </a:p>
      </dgm:t>
    </dgm:pt>
    <dgm:pt modelId="{7E01C01D-9005-D448-8C3C-6EFAF2EE4187}" type="parTrans" cxnId="{4D219336-9A2A-874C-AFB4-10CEDB88319E}">
      <dgm:prSet/>
      <dgm:spPr/>
      <dgm:t>
        <a:bodyPr/>
        <a:lstStyle/>
        <a:p>
          <a:endParaRPr lang="en-US"/>
        </a:p>
      </dgm:t>
    </dgm:pt>
    <dgm:pt modelId="{69E91A21-771B-CB4F-8F21-4129AA4C53D3}" type="sibTrans" cxnId="{4D219336-9A2A-874C-AFB4-10CEDB88319E}">
      <dgm:prSet/>
      <dgm:spPr/>
      <dgm:t>
        <a:bodyPr/>
        <a:lstStyle/>
        <a:p>
          <a:endParaRPr lang="en-US"/>
        </a:p>
      </dgm:t>
    </dgm:pt>
    <dgm:pt modelId="{8A40489F-141E-4A4B-9E4C-89516C9A57E8}">
      <dgm:prSet phldrT="[Text]" phldr="1"/>
      <dgm:spPr/>
      <dgm:t>
        <a:bodyPr/>
        <a:lstStyle/>
        <a:p>
          <a:endParaRPr lang="en-US" dirty="0"/>
        </a:p>
      </dgm:t>
    </dgm:pt>
    <dgm:pt modelId="{8733159E-7D73-BB43-BF2F-2DFAA60A6D8B}" type="parTrans" cxnId="{9B462C51-BAC1-204E-9B3A-7500F1736942}">
      <dgm:prSet/>
      <dgm:spPr/>
      <dgm:t>
        <a:bodyPr/>
        <a:lstStyle/>
        <a:p>
          <a:endParaRPr lang="en-US"/>
        </a:p>
      </dgm:t>
    </dgm:pt>
    <dgm:pt modelId="{62B362E8-7761-A942-954E-E62E436F672C}" type="sibTrans" cxnId="{9B462C51-BAC1-204E-9B3A-7500F1736942}">
      <dgm:prSet/>
      <dgm:spPr/>
      <dgm:t>
        <a:bodyPr/>
        <a:lstStyle/>
        <a:p>
          <a:endParaRPr lang="en-US"/>
        </a:p>
      </dgm:t>
    </dgm:pt>
    <dgm:pt modelId="{3C9886E2-69B6-A647-9801-1E6085E27343}">
      <dgm:prSet phldrT="[Text]" phldr="1"/>
      <dgm:spPr/>
      <dgm:t>
        <a:bodyPr/>
        <a:lstStyle/>
        <a:p>
          <a:endParaRPr lang="en-US"/>
        </a:p>
      </dgm:t>
    </dgm:pt>
    <dgm:pt modelId="{EA7A0122-47D2-A84C-84C2-441F199E1A16}" type="parTrans" cxnId="{05318729-1042-FF4E-9287-D8FC246B26DE}">
      <dgm:prSet/>
      <dgm:spPr/>
      <dgm:t>
        <a:bodyPr/>
        <a:lstStyle/>
        <a:p>
          <a:endParaRPr lang="en-US"/>
        </a:p>
      </dgm:t>
    </dgm:pt>
    <dgm:pt modelId="{AEAACE1E-2C1C-1B4C-90C7-6723789AC25A}" type="sibTrans" cxnId="{05318729-1042-FF4E-9287-D8FC246B26DE}">
      <dgm:prSet/>
      <dgm:spPr/>
      <dgm:t>
        <a:bodyPr/>
        <a:lstStyle/>
        <a:p>
          <a:endParaRPr lang="en-US"/>
        </a:p>
      </dgm:t>
    </dgm:pt>
    <dgm:pt modelId="{50B69B40-49A7-7E44-9A90-B19AAB6F3B84}" type="pres">
      <dgm:prSet presAssocID="{018CE3A4-E894-AA4F-BFBD-94C22FE667B1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58B9D6D-59D9-3746-A5FC-C1785F0F06B3}" type="pres">
      <dgm:prSet presAssocID="{3839B99C-FA19-474A-BA71-92B53C4C87BE}" presName="dummy" presStyleCnt="0"/>
      <dgm:spPr/>
    </dgm:pt>
    <dgm:pt modelId="{BBB416FF-72E6-BB48-9241-EB32DEA64A29}" type="pres">
      <dgm:prSet presAssocID="{3839B99C-FA19-474A-BA71-92B53C4C87BE}" presName="node" presStyleLbl="revTx" presStyleIdx="0" presStyleCnt="4" custFlipVert="1" custScaleX="31866" custScaleY="777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EA51AC7-89B3-954F-BC27-1784F105A25C}" type="pres">
      <dgm:prSet presAssocID="{C4BA372F-A228-3447-A986-52502B6EA2A6}" presName="sibTrans" presStyleLbl="node1" presStyleIdx="0" presStyleCnt="4"/>
      <dgm:spPr/>
      <dgm:t>
        <a:bodyPr/>
        <a:lstStyle/>
        <a:p>
          <a:endParaRPr lang="en-US"/>
        </a:p>
      </dgm:t>
    </dgm:pt>
    <dgm:pt modelId="{8CC3CEFC-5DFB-5C4C-B381-2EFF01158457}" type="pres">
      <dgm:prSet presAssocID="{75E8C644-E78F-3E43-9CCB-DFE217F49442}" presName="dummy" presStyleCnt="0"/>
      <dgm:spPr/>
    </dgm:pt>
    <dgm:pt modelId="{62B261EA-01E9-BC4E-9337-C5048CFA4F80}" type="pres">
      <dgm:prSet presAssocID="{75E8C644-E78F-3E43-9CCB-DFE217F49442}" presName="node" presStyleLbl="revTx" presStyleIdx="1" presStyleCnt="4" custFlipVert="1" custFlipHor="1" custScaleX="9659" custScaleY="285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1B91EE7-0E0B-7945-AC20-10B2E6A2B51C}" type="pres">
      <dgm:prSet presAssocID="{69E91A21-771B-CB4F-8F21-4129AA4C53D3}" presName="sibTrans" presStyleLbl="node1" presStyleIdx="1" presStyleCnt="4"/>
      <dgm:spPr/>
      <dgm:t>
        <a:bodyPr/>
        <a:lstStyle/>
        <a:p>
          <a:endParaRPr lang="en-US"/>
        </a:p>
      </dgm:t>
    </dgm:pt>
    <dgm:pt modelId="{42446A12-EBE3-DD47-916B-AB88F9155559}" type="pres">
      <dgm:prSet presAssocID="{8A40489F-141E-4A4B-9E4C-89516C9A57E8}" presName="dummy" presStyleCnt="0"/>
      <dgm:spPr/>
    </dgm:pt>
    <dgm:pt modelId="{9105C843-F913-3F4E-A34B-1C0AEB771FC4}" type="pres">
      <dgm:prSet presAssocID="{8A40489F-141E-4A4B-9E4C-89516C9A57E8}" presName="node" presStyleLbl="revTx" presStyleIdx="2" presStyleCnt="4" custFlipHor="1" custScaleX="8073" custScaleY="837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D95EFC6-E174-014E-8EE7-45CBBF537B3C}" type="pres">
      <dgm:prSet presAssocID="{62B362E8-7761-A942-954E-E62E436F672C}" presName="sibTrans" presStyleLbl="node1" presStyleIdx="2" presStyleCnt="4"/>
      <dgm:spPr/>
      <dgm:t>
        <a:bodyPr/>
        <a:lstStyle/>
        <a:p>
          <a:endParaRPr lang="en-US"/>
        </a:p>
      </dgm:t>
    </dgm:pt>
    <dgm:pt modelId="{503D5144-53A1-9745-AC61-C240AD432A9D}" type="pres">
      <dgm:prSet presAssocID="{3C9886E2-69B6-A647-9801-1E6085E27343}" presName="dummy" presStyleCnt="0"/>
      <dgm:spPr/>
    </dgm:pt>
    <dgm:pt modelId="{DE26FE1E-E4D9-504C-BBD6-AE41B68DABD0}" type="pres">
      <dgm:prSet presAssocID="{3C9886E2-69B6-A647-9801-1E6085E27343}" presName="node" presStyleLbl="revTx" presStyleIdx="3" presStyleCnt="4" custScaleX="4901" custScaleY="1284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7340DDC-130C-E84F-B3F0-33A4055D6ADC}" type="pres">
      <dgm:prSet presAssocID="{AEAACE1E-2C1C-1B4C-90C7-6723789AC25A}" presName="sibTrans" presStyleLbl="node1" presStyleIdx="3" presStyleCnt="4"/>
      <dgm:spPr/>
      <dgm:t>
        <a:bodyPr/>
        <a:lstStyle/>
        <a:p>
          <a:endParaRPr lang="en-US"/>
        </a:p>
      </dgm:t>
    </dgm:pt>
  </dgm:ptLst>
  <dgm:cxnLst>
    <dgm:cxn modelId="{4D219336-9A2A-874C-AFB4-10CEDB88319E}" srcId="{018CE3A4-E894-AA4F-BFBD-94C22FE667B1}" destId="{75E8C644-E78F-3E43-9CCB-DFE217F49442}" srcOrd="1" destOrd="0" parTransId="{7E01C01D-9005-D448-8C3C-6EFAF2EE4187}" sibTransId="{69E91A21-771B-CB4F-8F21-4129AA4C53D3}"/>
    <dgm:cxn modelId="{05318729-1042-FF4E-9287-D8FC246B26DE}" srcId="{018CE3A4-E894-AA4F-BFBD-94C22FE667B1}" destId="{3C9886E2-69B6-A647-9801-1E6085E27343}" srcOrd="3" destOrd="0" parTransId="{EA7A0122-47D2-A84C-84C2-441F199E1A16}" sibTransId="{AEAACE1E-2C1C-1B4C-90C7-6723789AC25A}"/>
    <dgm:cxn modelId="{BA0ED7F7-CA11-734D-BCEC-5AD2747E3B5A}" type="presOf" srcId="{69E91A21-771B-CB4F-8F21-4129AA4C53D3}" destId="{21B91EE7-0E0B-7945-AC20-10B2E6A2B51C}" srcOrd="0" destOrd="0" presId="urn:microsoft.com/office/officeart/2005/8/layout/cycle1"/>
    <dgm:cxn modelId="{44EED6D4-2560-CD4B-AFE8-975342B89462}" type="presOf" srcId="{75E8C644-E78F-3E43-9CCB-DFE217F49442}" destId="{62B261EA-01E9-BC4E-9337-C5048CFA4F80}" srcOrd="0" destOrd="0" presId="urn:microsoft.com/office/officeart/2005/8/layout/cycle1"/>
    <dgm:cxn modelId="{9B462C51-BAC1-204E-9B3A-7500F1736942}" srcId="{018CE3A4-E894-AA4F-BFBD-94C22FE667B1}" destId="{8A40489F-141E-4A4B-9E4C-89516C9A57E8}" srcOrd="2" destOrd="0" parTransId="{8733159E-7D73-BB43-BF2F-2DFAA60A6D8B}" sibTransId="{62B362E8-7761-A942-954E-E62E436F672C}"/>
    <dgm:cxn modelId="{8604D5AE-FBBB-2847-BD29-5A2AB9280F14}" type="presOf" srcId="{62B362E8-7761-A942-954E-E62E436F672C}" destId="{7D95EFC6-E174-014E-8EE7-45CBBF537B3C}" srcOrd="0" destOrd="0" presId="urn:microsoft.com/office/officeart/2005/8/layout/cycle1"/>
    <dgm:cxn modelId="{FC6F38CE-26E8-764A-B5FC-08D5F8FF312A}" srcId="{018CE3A4-E894-AA4F-BFBD-94C22FE667B1}" destId="{3839B99C-FA19-474A-BA71-92B53C4C87BE}" srcOrd="0" destOrd="0" parTransId="{09635D66-AA1D-BA4B-BEFF-593BE9C521E7}" sibTransId="{C4BA372F-A228-3447-A986-52502B6EA2A6}"/>
    <dgm:cxn modelId="{36277165-1077-3340-809F-364ED70341C4}" type="presOf" srcId="{3839B99C-FA19-474A-BA71-92B53C4C87BE}" destId="{BBB416FF-72E6-BB48-9241-EB32DEA64A29}" srcOrd="0" destOrd="0" presId="urn:microsoft.com/office/officeart/2005/8/layout/cycle1"/>
    <dgm:cxn modelId="{4C220582-3804-9442-B223-2FDED03E07EF}" type="presOf" srcId="{AEAACE1E-2C1C-1B4C-90C7-6723789AC25A}" destId="{37340DDC-130C-E84F-B3F0-33A4055D6ADC}" srcOrd="0" destOrd="0" presId="urn:microsoft.com/office/officeart/2005/8/layout/cycle1"/>
    <dgm:cxn modelId="{5F136C24-9DF0-E349-8844-DEE46CA27903}" type="presOf" srcId="{8A40489F-141E-4A4B-9E4C-89516C9A57E8}" destId="{9105C843-F913-3F4E-A34B-1C0AEB771FC4}" srcOrd="0" destOrd="0" presId="urn:microsoft.com/office/officeart/2005/8/layout/cycle1"/>
    <dgm:cxn modelId="{C65C7A7D-D0AC-1844-B3A7-92A6611BCF28}" type="presOf" srcId="{3C9886E2-69B6-A647-9801-1E6085E27343}" destId="{DE26FE1E-E4D9-504C-BBD6-AE41B68DABD0}" srcOrd="0" destOrd="0" presId="urn:microsoft.com/office/officeart/2005/8/layout/cycle1"/>
    <dgm:cxn modelId="{B0EDF1A6-A691-CB41-A263-2E329678687C}" type="presOf" srcId="{018CE3A4-E894-AA4F-BFBD-94C22FE667B1}" destId="{50B69B40-49A7-7E44-9A90-B19AAB6F3B84}" srcOrd="0" destOrd="0" presId="urn:microsoft.com/office/officeart/2005/8/layout/cycle1"/>
    <dgm:cxn modelId="{F998AD34-417B-4B42-9000-46989E5D52D2}" type="presOf" srcId="{C4BA372F-A228-3447-A986-52502B6EA2A6}" destId="{7EA51AC7-89B3-954F-BC27-1784F105A25C}" srcOrd="0" destOrd="0" presId="urn:microsoft.com/office/officeart/2005/8/layout/cycle1"/>
    <dgm:cxn modelId="{7516CCC7-1158-A74E-AE35-84C0C748CE54}" type="presParOf" srcId="{50B69B40-49A7-7E44-9A90-B19AAB6F3B84}" destId="{958B9D6D-59D9-3746-A5FC-C1785F0F06B3}" srcOrd="0" destOrd="0" presId="urn:microsoft.com/office/officeart/2005/8/layout/cycle1"/>
    <dgm:cxn modelId="{CA79CD41-FD75-A344-94DF-732CA3D56F58}" type="presParOf" srcId="{50B69B40-49A7-7E44-9A90-B19AAB6F3B84}" destId="{BBB416FF-72E6-BB48-9241-EB32DEA64A29}" srcOrd="1" destOrd="0" presId="urn:microsoft.com/office/officeart/2005/8/layout/cycle1"/>
    <dgm:cxn modelId="{ADD0976C-4E9D-BB47-A30E-6FD643E16FE9}" type="presParOf" srcId="{50B69B40-49A7-7E44-9A90-B19AAB6F3B84}" destId="{7EA51AC7-89B3-954F-BC27-1784F105A25C}" srcOrd="2" destOrd="0" presId="urn:microsoft.com/office/officeart/2005/8/layout/cycle1"/>
    <dgm:cxn modelId="{C127FF7C-A78B-AB4C-A2F9-AB3CA6D34F79}" type="presParOf" srcId="{50B69B40-49A7-7E44-9A90-B19AAB6F3B84}" destId="{8CC3CEFC-5DFB-5C4C-B381-2EFF01158457}" srcOrd="3" destOrd="0" presId="urn:microsoft.com/office/officeart/2005/8/layout/cycle1"/>
    <dgm:cxn modelId="{A324EBAD-D9A3-024D-99E4-66955D26D38A}" type="presParOf" srcId="{50B69B40-49A7-7E44-9A90-B19AAB6F3B84}" destId="{62B261EA-01E9-BC4E-9337-C5048CFA4F80}" srcOrd="4" destOrd="0" presId="urn:microsoft.com/office/officeart/2005/8/layout/cycle1"/>
    <dgm:cxn modelId="{8CFAC4FD-631E-6A47-8342-AA2A65550623}" type="presParOf" srcId="{50B69B40-49A7-7E44-9A90-B19AAB6F3B84}" destId="{21B91EE7-0E0B-7945-AC20-10B2E6A2B51C}" srcOrd="5" destOrd="0" presId="urn:microsoft.com/office/officeart/2005/8/layout/cycle1"/>
    <dgm:cxn modelId="{BB6AC759-A057-7346-9979-20000D1B395C}" type="presParOf" srcId="{50B69B40-49A7-7E44-9A90-B19AAB6F3B84}" destId="{42446A12-EBE3-DD47-916B-AB88F9155559}" srcOrd="6" destOrd="0" presId="urn:microsoft.com/office/officeart/2005/8/layout/cycle1"/>
    <dgm:cxn modelId="{B645AA42-2E97-1D4D-85AF-0C406E89D5BA}" type="presParOf" srcId="{50B69B40-49A7-7E44-9A90-B19AAB6F3B84}" destId="{9105C843-F913-3F4E-A34B-1C0AEB771FC4}" srcOrd="7" destOrd="0" presId="urn:microsoft.com/office/officeart/2005/8/layout/cycle1"/>
    <dgm:cxn modelId="{82E6DF72-29DE-DB40-8219-DCBF0F30C902}" type="presParOf" srcId="{50B69B40-49A7-7E44-9A90-B19AAB6F3B84}" destId="{7D95EFC6-E174-014E-8EE7-45CBBF537B3C}" srcOrd="8" destOrd="0" presId="urn:microsoft.com/office/officeart/2005/8/layout/cycle1"/>
    <dgm:cxn modelId="{2A9822D4-2833-B54D-BDCD-E879CB011023}" type="presParOf" srcId="{50B69B40-49A7-7E44-9A90-B19AAB6F3B84}" destId="{503D5144-53A1-9745-AC61-C240AD432A9D}" srcOrd="9" destOrd="0" presId="urn:microsoft.com/office/officeart/2005/8/layout/cycle1"/>
    <dgm:cxn modelId="{011C3417-414C-C343-92F1-498D6E84E640}" type="presParOf" srcId="{50B69B40-49A7-7E44-9A90-B19AAB6F3B84}" destId="{DE26FE1E-E4D9-504C-BBD6-AE41B68DABD0}" srcOrd="10" destOrd="0" presId="urn:microsoft.com/office/officeart/2005/8/layout/cycle1"/>
    <dgm:cxn modelId="{9B747A33-95F3-7243-9555-B9677769AAD8}" type="presParOf" srcId="{50B69B40-49A7-7E44-9A90-B19AAB6F3B84}" destId="{37340DDC-130C-E84F-B3F0-33A4055D6ADC}" srcOrd="11" destOrd="0" presId="urn:microsoft.com/office/officeart/2005/8/layout/cycle1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4C08FFD6-5CAE-DC44-BB8B-E9BA678172C1}" type="doc">
      <dgm:prSet loTypeId="urn:microsoft.com/office/officeart/2005/8/layout/arrow3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7920595-3408-B146-9AF9-5CA1BA162639}">
      <dgm:prSet phldrT="[Text]" custT="1"/>
      <dgm:spPr/>
      <dgm:t>
        <a:bodyPr/>
        <a:lstStyle/>
        <a:p>
          <a:r>
            <a:rPr lang="en-US" sz="2000" dirty="0" smtClean="0"/>
            <a:t>I like that you can </a:t>
          </a:r>
          <a:r>
            <a:rPr lang="en-US" sz="2000" dirty="0" smtClean="0">
              <a:solidFill>
                <a:srgbClr val="008000"/>
              </a:solidFill>
            </a:rPr>
            <a:t>chat </a:t>
          </a:r>
          <a:r>
            <a:rPr lang="en-US" sz="2000" dirty="0" smtClean="0"/>
            <a:t>with other </a:t>
          </a:r>
          <a:r>
            <a:rPr lang="en-US" sz="1800" dirty="0" smtClean="0"/>
            <a:t>people</a:t>
          </a:r>
          <a:r>
            <a:rPr lang="en-US" sz="2000" dirty="0" smtClean="0"/>
            <a:t> and add </a:t>
          </a:r>
          <a:r>
            <a:rPr lang="en-US" sz="2000" dirty="0" smtClean="0">
              <a:solidFill>
                <a:srgbClr val="008000"/>
              </a:solidFill>
            </a:rPr>
            <a:t>comments, like in </a:t>
          </a:r>
          <a:r>
            <a:rPr lang="en-US" sz="2000" dirty="0" smtClean="0">
              <a:solidFill>
                <a:srgbClr val="0000FF"/>
              </a:solidFill>
            </a:rPr>
            <a:t>G</a:t>
          </a:r>
          <a:r>
            <a:rPr lang="en-US" sz="2000" dirty="0" smtClean="0">
              <a:solidFill>
                <a:srgbClr val="FF0000"/>
              </a:solidFill>
            </a:rPr>
            <a:t>o</a:t>
          </a:r>
          <a:r>
            <a:rPr lang="en-US" sz="2000" dirty="0" smtClean="0">
              <a:solidFill>
                <a:srgbClr val="FF6600"/>
              </a:solidFill>
            </a:rPr>
            <a:t>o</a:t>
          </a:r>
          <a:r>
            <a:rPr lang="en-US" sz="2000" dirty="0" smtClean="0">
              <a:solidFill>
                <a:srgbClr val="0000FF"/>
              </a:solidFill>
            </a:rPr>
            <a:t>g</a:t>
          </a:r>
          <a:r>
            <a:rPr lang="en-US" sz="2000" dirty="0" smtClean="0">
              <a:solidFill>
                <a:srgbClr val="008000"/>
              </a:solidFill>
            </a:rPr>
            <a:t>l</a:t>
          </a:r>
          <a:r>
            <a:rPr lang="en-US" sz="2000" dirty="0" smtClean="0">
              <a:solidFill>
                <a:srgbClr val="FF0000"/>
              </a:solidFill>
            </a:rPr>
            <a:t>e</a:t>
          </a:r>
          <a:r>
            <a:rPr lang="en-US" sz="2000" dirty="0" smtClean="0">
              <a:solidFill>
                <a:srgbClr val="008000"/>
              </a:solidFill>
            </a:rPr>
            <a:t> </a:t>
          </a:r>
          <a:r>
            <a:rPr lang="en-US" sz="2000" dirty="0" smtClean="0">
              <a:solidFill>
                <a:schemeClr val="tx1"/>
              </a:solidFill>
            </a:rPr>
            <a:t>Docs</a:t>
          </a:r>
          <a:r>
            <a:rPr lang="en-US" sz="2000" dirty="0" smtClean="0">
              <a:solidFill>
                <a:srgbClr val="008000"/>
              </a:solidFill>
            </a:rPr>
            <a:t>. </a:t>
          </a:r>
          <a:endParaRPr lang="en-US" sz="2000" dirty="0">
            <a:solidFill>
              <a:srgbClr val="008000"/>
            </a:solidFill>
          </a:endParaRPr>
        </a:p>
      </dgm:t>
    </dgm:pt>
    <dgm:pt modelId="{6FF49B75-5B15-684A-88C3-291DBF9E2E42}" type="parTrans" cxnId="{27F04BED-55C5-6547-A3B8-3A52ED4A4351}">
      <dgm:prSet/>
      <dgm:spPr/>
      <dgm:t>
        <a:bodyPr/>
        <a:lstStyle/>
        <a:p>
          <a:endParaRPr lang="en-US"/>
        </a:p>
      </dgm:t>
    </dgm:pt>
    <dgm:pt modelId="{48DCFB4D-03C0-264C-83ED-E048F90D6B6D}" type="sibTrans" cxnId="{27F04BED-55C5-6547-A3B8-3A52ED4A4351}">
      <dgm:prSet/>
      <dgm:spPr/>
      <dgm:t>
        <a:bodyPr/>
        <a:lstStyle/>
        <a:p>
          <a:endParaRPr lang="en-US"/>
        </a:p>
      </dgm:t>
    </dgm:pt>
    <dgm:pt modelId="{590BA1EB-CB48-524E-AEF2-F6597977C184}">
      <dgm:prSet phldrT="[Text]" custT="1"/>
      <dgm:spPr/>
      <dgm:t>
        <a:bodyPr/>
        <a:lstStyle/>
        <a:p>
          <a:pPr algn="l"/>
          <a:r>
            <a:rPr lang="en-US" sz="1800" dirty="0" smtClean="0"/>
            <a:t>You </a:t>
          </a:r>
          <a:r>
            <a:rPr lang="en-US" sz="1800" dirty="0" err="1" smtClean="0">
              <a:solidFill>
                <a:srgbClr val="FF0000"/>
              </a:solidFill>
            </a:rPr>
            <a:t>couldnʻt</a:t>
          </a:r>
          <a:r>
            <a:rPr lang="en-US" sz="1800" dirty="0" smtClean="0">
              <a:solidFill>
                <a:srgbClr val="FF0000"/>
              </a:solidFill>
            </a:rPr>
            <a:t> really communicate your ideas </a:t>
          </a:r>
          <a:r>
            <a:rPr lang="en-US" sz="1800" dirty="0" smtClean="0"/>
            <a:t>that well because only </a:t>
          </a:r>
          <a:r>
            <a:rPr lang="en-US" sz="1800" dirty="0" smtClean="0">
              <a:solidFill>
                <a:srgbClr val="FF0000"/>
              </a:solidFill>
            </a:rPr>
            <a:t>one person can work at a time</a:t>
          </a:r>
          <a:r>
            <a:rPr lang="en-US" sz="1800" dirty="0" smtClean="0"/>
            <a:t> and other people can only comment or chat. </a:t>
          </a:r>
          <a:endParaRPr lang="en-US" sz="1800" dirty="0"/>
        </a:p>
      </dgm:t>
    </dgm:pt>
    <dgm:pt modelId="{FFF2A422-01E6-694A-918A-08BC3E557A10}" type="sibTrans" cxnId="{4D85CBB4-BF09-BF48-B1E4-26FAB6A63D67}">
      <dgm:prSet/>
      <dgm:spPr/>
      <dgm:t>
        <a:bodyPr/>
        <a:lstStyle/>
        <a:p>
          <a:endParaRPr lang="en-US"/>
        </a:p>
      </dgm:t>
    </dgm:pt>
    <dgm:pt modelId="{6DEE629F-4E70-3E46-8058-DA55666FF86D}" type="parTrans" cxnId="{4D85CBB4-BF09-BF48-B1E4-26FAB6A63D67}">
      <dgm:prSet/>
      <dgm:spPr/>
      <dgm:t>
        <a:bodyPr/>
        <a:lstStyle/>
        <a:p>
          <a:endParaRPr lang="en-US"/>
        </a:p>
      </dgm:t>
    </dgm:pt>
    <dgm:pt modelId="{08E7452C-A386-A342-86DA-627DA2EF7F4F}" type="pres">
      <dgm:prSet presAssocID="{4C08FFD6-5CAE-DC44-BB8B-E9BA678172C1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8BA4BD6-1D83-1B48-BAB9-96A53716B379}" type="pres">
      <dgm:prSet presAssocID="{4C08FFD6-5CAE-DC44-BB8B-E9BA678172C1}" presName="divider" presStyleLbl="fgShp" presStyleIdx="0" presStyleCnt="1"/>
      <dgm:spPr/>
    </dgm:pt>
    <dgm:pt modelId="{69D9BEB1-7FFE-E647-947A-70F3B3EF2D36}" type="pres">
      <dgm:prSet presAssocID="{A7920595-3408-B146-9AF9-5CA1BA162639}" presName="downArrow" presStyleLbl="node1" presStyleIdx="0" presStyleCnt="2" custScaleX="27071" custScaleY="83045" custLinFactNeighborX="-49142" custLinFactNeighborY="29906"/>
      <dgm:spPr/>
      <dgm:t>
        <a:bodyPr/>
        <a:lstStyle/>
        <a:p>
          <a:endParaRPr lang="en-US"/>
        </a:p>
      </dgm:t>
    </dgm:pt>
    <dgm:pt modelId="{003E2475-FBDC-384E-BB65-9967DFA7A3A7}" type="pres">
      <dgm:prSet presAssocID="{A7920595-3408-B146-9AF9-5CA1BA162639}" presName="downArrowText" presStyleLbl="revTx" presStyleIdx="0" presStyleCnt="2" custScaleX="106386" custScaleY="91713" custLinFactNeighborX="-8011" custLinFactNeighborY="667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89DEBD-108E-2F48-B7AF-75CE7A0EC727}" type="pres">
      <dgm:prSet presAssocID="{590BA1EB-CB48-524E-AEF2-F6597977C184}" presName="upArrow" presStyleLbl="node1" presStyleIdx="1" presStyleCnt="2" custScaleX="24528" custScaleY="77922" custLinFactNeighborX="52204" custLinFactNeighborY="-25970"/>
      <dgm:spPr/>
    </dgm:pt>
    <dgm:pt modelId="{6904C3E0-9AA9-4B4B-8B0C-54B94C0F1042}" type="pres">
      <dgm:prSet presAssocID="{590BA1EB-CB48-524E-AEF2-F6597977C184}" presName="upArrowText" presStyleLbl="revTx" presStyleIdx="1" presStyleCnt="2" custScaleX="114710" custScaleY="72171" custLinFactNeighborX="-4201" custLinFactNeighborY="-154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4C9D420-AEC3-5C4C-927A-9885A1E83B9E}" type="presOf" srcId="{590BA1EB-CB48-524E-AEF2-F6597977C184}" destId="{6904C3E0-9AA9-4B4B-8B0C-54B94C0F1042}" srcOrd="0" destOrd="0" presId="urn:microsoft.com/office/officeart/2005/8/layout/arrow3"/>
    <dgm:cxn modelId="{566B26B5-89F2-D54E-8D9A-008E916B44E7}" type="presOf" srcId="{4C08FFD6-5CAE-DC44-BB8B-E9BA678172C1}" destId="{08E7452C-A386-A342-86DA-627DA2EF7F4F}" srcOrd="0" destOrd="0" presId="urn:microsoft.com/office/officeart/2005/8/layout/arrow3"/>
    <dgm:cxn modelId="{ADBA736A-1A2F-174F-9566-9E54A2CF0E72}" type="presOf" srcId="{A7920595-3408-B146-9AF9-5CA1BA162639}" destId="{003E2475-FBDC-384E-BB65-9967DFA7A3A7}" srcOrd="0" destOrd="0" presId="urn:microsoft.com/office/officeart/2005/8/layout/arrow3"/>
    <dgm:cxn modelId="{4D85CBB4-BF09-BF48-B1E4-26FAB6A63D67}" srcId="{4C08FFD6-5CAE-DC44-BB8B-E9BA678172C1}" destId="{590BA1EB-CB48-524E-AEF2-F6597977C184}" srcOrd="1" destOrd="0" parTransId="{6DEE629F-4E70-3E46-8058-DA55666FF86D}" sibTransId="{FFF2A422-01E6-694A-918A-08BC3E557A10}"/>
    <dgm:cxn modelId="{27F04BED-55C5-6547-A3B8-3A52ED4A4351}" srcId="{4C08FFD6-5CAE-DC44-BB8B-E9BA678172C1}" destId="{A7920595-3408-B146-9AF9-5CA1BA162639}" srcOrd="0" destOrd="0" parTransId="{6FF49B75-5B15-684A-88C3-291DBF9E2E42}" sibTransId="{48DCFB4D-03C0-264C-83ED-E048F90D6B6D}"/>
    <dgm:cxn modelId="{5B6670B5-E005-F949-9B84-D9CD6D3C4B37}" type="presParOf" srcId="{08E7452C-A386-A342-86DA-627DA2EF7F4F}" destId="{E8BA4BD6-1D83-1B48-BAB9-96A53716B379}" srcOrd="0" destOrd="0" presId="urn:microsoft.com/office/officeart/2005/8/layout/arrow3"/>
    <dgm:cxn modelId="{860B7153-8971-CA45-B6D8-578CE6B3A113}" type="presParOf" srcId="{08E7452C-A386-A342-86DA-627DA2EF7F4F}" destId="{69D9BEB1-7FFE-E647-947A-70F3B3EF2D36}" srcOrd="1" destOrd="0" presId="urn:microsoft.com/office/officeart/2005/8/layout/arrow3"/>
    <dgm:cxn modelId="{77FC05A7-7E75-2249-A9B2-162DB3C7516C}" type="presParOf" srcId="{08E7452C-A386-A342-86DA-627DA2EF7F4F}" destId="{003E2475-FBDC-384E-BB65-9967DFA7A3A7}" srcOrd="2" destOrd="0" presId="urn:microsoft.com/office/officeart/2005/8/layout/arrow3"/>
    <dgm:cxn modelId="{3A90CF6A-5C7C-D24B-B713-20271711B315}" type="presParOf" srcId="{08E7452C-A386-A342-86DA-627DA2EF7F4F}" destId="{1089DEBD-108E-2F48-B7AF-75CE7A0EC727}" srcOrd="3" destOrd="0" presId="urn:microsoft.com/office/officeart/2005/8/layout/arrow3"/>
    <dgm:cxn modelId="{44BE36F4-CC8C-D944-AFB5-C1AA4D12E862}" type="presParOf" srcId="{08E7452C-A386-A342-86DA-627DA2EF7F4F}" destId="{6904C3E0-9AA9-4B4B-8B0C-54B94C0F1042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B416FF-72E6-BB48-9241-EB32DEA64A29}">
      <dsp:nvSpPr>
        <dsp:cNvPr id="0" name=""/>
        <dsp:cNvSpPr/>
      </dsp:nvSpPr>
      <dsp:spPr>
        <a:xfrm flipV="1">
          <a:off x="3563632" y="652168"/>
          <a:ext cx="396489" cy="9675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 dirty="0"/>
        </a:p>
      </dsp:txBody>
      <dsp:txXfrm rot="10800000">
        <a:off x="3563632" y="652168"/>
        <a:ext cx="396489" cy="96752"/>
      </dsp:txXfrm>
    </dsp:sp>
    <dsp:sp modelId="{7EA51AC7-89B3-954F-BC27-1784F105A25C}">
      <dsp:nvSpPr>
        <dsp:cNvPr id="0" name=""/>
        <dsp:cNvSpPr/>
      </dsp:nvSpPr>
      <dsp:spPr>
        <a:xfrm>
          <a:off x="947745" y="-33"/>
          <a:ext cx="3514709" cy="3514709"/>
        </a:xfrm>
        <a:prstGeom prst="circularArrow">
          <a:avLst>
            <a:gd name="adj1" fmla="val 6903"/>
            <a:gd name="adj2" fmla="val 465441"/>
            <a:gd name="adj3" fmla="val 2177255"/>
            <a:gd name="adj4" fmla="val 19053974"/>
            <a:gd name="adj5" fmla="val 8054"/>
          </a:avLst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2B261EA-01E9-BC4E-9337-C5048CFA4F80}">
      <dsp:nvSpPr>
        <dsp:cNvPr id="0" name=""/>
        <dsp:cNvSpPr/>
      </dsp:nvSpPr>
      <dsp:spPr>
        <a:xfrm flipH="1" flipV="1">
          <a:off x="3701786" y="2796337"/>
          <a:ext cx="120181" cy="355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 dirty="0"/>
        </a:p>
      </dsp:txBody>
      <dsp:txXfrm rot="10800000">
        <a:off x="3701786" y="2796337"/>
        <a:ext cx="120181" cy="35523"/>
      </dsp:txXfrm>
    </dsp:sp>
    <dsp:sp modelId="{21B91EE7-0E0B-7945-AC20-10B2E6A2B51C}">
      <dsp:nvSpPr>
        <dsp:cNvPr id="0" name=""/>
        <dsp:cNvSpPr/>
      </dsp:nvSpPr>
      <dsp:spPr>
        <a:xfrm>
          <a:off x="947745" y="-33"/>
          <a:ext cx="3514709" cy="3514709"/>
        </a:xfrm>
        <a:prstGeom prst="circularArrow">
          <a:avLst>
            <a:gd name="adj1" fmla="val 6903"/>
            <a:gd name="adj2" fmla="val 465441"/>
            <a:gd name="adj3" fmla="val 7474831"/>
            <a:gd name="adj4" fmla="val 2758276"/>
            <a:gd name="adj5" fmla="val 8054"/>
          </a:avLst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13333"/>
                <a:tint val="96000"/>
                <a:satMod val="120000"/>
                <a:lumMod val="12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13333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105C843-F913-3F4E-A34B-1C0AEB771FC4}">
      <dsp:nvSpPr>
        <dsp:cNvPr id="0" name=""/>
        <dsp:cNvSpPr/>
      </dsp:nvSpPr>
      <dsp:spPr>
        <a:xfrm flipH="1">
          <a:off x="1598098" y="2762021"/>
          <a:ext cx="100447" cy="1041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 dirty="0"/>
        </a:p>
      </dsp:txBody>
      <dsp:txXfrm>
        <a:off x="1598098" y="2762021"/>
        <a:ext cx="100447" cy="104155"/>
      </dsp:txXfrm>
    </dsp:sp>
    <dsp:sp modelId="{7D95EFC6-E174-014E-8EE7-45CBBF537B3C}">
      <dsp:nvSpPr>
        <dsp:cNvPr id="0" name=""/>
        <dsp:cNvSpPr/>
      </dsp:nvSpPr>
      <dsp:spPr>
        <a:xfrm>
          <a:off x="947745" y="-33"/>
          <a:ext cx="3514709" cy="3514709"/>
        </a:xfrm>
        <a:prstGeom prst="circularArrow">
          <a:avLst>
            <a:gd name="adj1" fmla="val 6903"/>
            <a:gd name="adj2" fmla="val 465441"/>
            <a:gd name="adj3" fmla="val 12933885"/>
            <a:gd name="adj4" fmla="val 8265492"/>
            <a:gd name="adj5" fmla="val 8054"/>
          </a:avLst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26667"/>
                <a:tint val="96000"/>
                <a:satMod val="120000"/>
                <a:lumMod val="12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26667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E26FE1E-E4D9-504C-BBD6-AE41B68DABD0}">
      <dsp:nvSpPr>
        <dsp:cNvPr id="0" name=""/>
        <dsp:cNvSpPr/>
      </dsp:nvSpPr>
      <dsp:spPr>
        <a:xfrm>
          <a:off x="1617832" y="620632"/>
          <a:ext cx="60980" cy="1598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1617832" y="620632"/>
        <a:ext cx="60980" cy="159822"/>
      </dsp:txXfrm>
    </dsp:sp>
    <dsp:sp modelId="{37340DDC-130C-E84F-B3F0-33A4055D6ADC}">
      <dsp:nvSpPr>
        <dsp:cNvPr id="0" name=""/>
        <dsp:cNvSpPr/>
      </dsp:nvSpPr>
      <dsp:spPr>
        <a:xfrm>
          <a:off x="947745" y="-33"/>
          <a:ext cx="3514709" cy="3514709"/>
        </a:xfrm>
        <a:prstGeom prst="circularArrow">
          <a:avLst>
            <a:gd name="adj1" fmla="val 6903"/>
            <a:gd name="adj2" fmla="val 465441"/>
            <a:gd name="adj3" fmla="val 18273351"/>
            <a:gd name="adj4" fmla="val 13597808"/>
            <a:gd name="adj5" fmla="val 8054"/>
          </a:avLst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40000"/>
                <a:tint val="96000"/>
                <a:satMod val="120000"/>
                <a:lumMod val="12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4000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B416FF-72E6-BB48-9241-EB32DEA64A29}">
      <dsp:nvSpPr>
        <dsp:cNvPr id="0" name=""/>
        <dsp:cNvSpPr/>
      </dsp:nvSpPr>
      <dsp:spPr>
        <a:xfrm flipV="1">
          <a:off x="3563632" y="652168"/>
          <a:ext cx="396489" cy="9675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 dirty="0"/>
        </a:p>
      </dsp:txBody>
      <dsp:txXfrm rot="10800000">
        <a:off x="3563632" y="652168"/>
        <a:ext cx="396489" cy="96752"/>
      </dsp:txXfrm>
    </dsp:sp>
    <dsp:sp modelId="{7EA51AC7-89B3-954F-BC27-1784F105A25C}">
      <dsp:nvSpPr>
        <dsp:cNvPr id="0" name=""/>
        <dsp:cNvSpPr/>
      </dsp:nvSpPr>
      <dsp:spPr>
        <a:xfrm>
          <a:off x="947745" y="-33"/>
          <a:ext cx="3514709" cy="3514709"/>
        </a:xfrm>
        <a:prstGeom prst="circularArrow">
          <a:avLst>
            <a:gd name="adj1" fmla="val 6903"/>
            <a:gd name="adj2" fmla="val 465441"/>
            <a:gd name="adj3" fmla="val 2177255"/>
            <a:gd name="adj4" fmla="val 19053974"/>
            <a:gd name="adj5" fmla="val 8054"/>
          </a:avLst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2B261EA-01E9-BC4E-9337-C5048CFA4F80}">
      <dsp:nvSpPr>
        <dsp:cNvPr id="0" name=""/>
        <dsp:cNvSpPr/>
      </dsp:nvSpPr>
      <dsp:spPr>
        <a:xfrm flipH="1" flipV="1">
          <a:off x="3701786" y="2796337"/>
          <a:ext cx="120181" cy="355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 dirty="0"/>
        </a:p>
      </dsp:txBody>
      <dsp:txXfrm rot="10800000">
        <a:off x="3701786" y="2796337"/>
        <a:ext cx="120181" cy="35523"/>
      </dsp:txXfrm>
    </dsp:sp>
    <dsp:sp modelId="{21B91EE7-0E0B-7945-AC20-10B2E6A2B51C}">
      <dsp:nvSpPr>
        <dsp:cNvPr id="0" name=""/>
        <dsp:cNvSpPr/>
      </dsp:nvSpPr>
      <dsp:spPr>
        <a:xfrm>
          <a:off x="947745" y="-33"/>
          <a:ext cx="3514709" cy="3514709"/>
        </a:xfrm>
        <a:prstGeom prst="circularArrow">
          <a:avLst>
            <a:gd name="adj1" fmla="val 6903"/>
            <a:gd name="adj2" fmla="val 465441"/>
            <a:gd name="adj3" fmla="val 7474831"/>
            <a:gd name="adj4" fmla="val 2758276"/>
            <a:gd name="adj5" fmla="val 8054"/>
          </a:avLst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13333"/>
                <a:tint val="96000"/>
                <a:satMod val="120000"/>
                <a:lumMod val="12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13333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105C843-F913-3F4E-A34B-1C0AEB771FC4}">
      <dsp:nvSpPr>
        <dsp:cNvPr id="0" name=""/>
        <dsp:cNvSpPr/>
      </dsp:nvSpPr>
      <dsp:spPr>
        <a:xfrm flipH="1">
          <a:off x="1598098" y="2762021"/>
          <a:ext cx="100447" cy="1041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 dirty="0"/>
        </a:p>
      </dsp:txBody>
      <dsp:txXfrm>
        <a:off x="1598098" y="2762021"/>
        <a:ext cx="100447" cy="104155"/>
      </dsp:txXfrm>
    </dsp:sp>
    <dsp:sp modelId="{7D95EFC6-E174-014E-8EE7-45CBBF537B3C}">
      <dsp:nvSpPr>
        <dsp:cNvPr id="0" name=""/>
        <dsp:cNvSpPr/>
      </dsp:nvSpPr>
      <dsp:spPr>
        <a:xfrm>
          <a:off x="947745" y="-33"/>
          <a:ext cx="3514709" cy="3514709"/>
        </a:xfrm>
        <a:prstGeom prst="circularArrow">
          <a:avLst>
            <a:gd name="adj1" fmla="val 6903"/>
            <a:gd name="adj2" fmla="val 465441"/>
            <a:gd name="adj3" fmla="val 12933885"/>
            <a:gd name="adj4" fmla="val 8265492"/>
            <a:gd name="adj5" fmla="val 8054"/>
          </a:avLst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26667"/>
                <a:tint val="96000"/>
                <a:satMod val="120000"/>
                <a:lumMod val="12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26667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E26FE1E-E4D9-504C-BBD6-AE41B68DABD0}">
      <dsp:nvSpPr>
        <dsp:cNvPr id="0" name=""/>
        <dsp:cNvSpPr/>
      </dsp:nvSpPr>
      <dsp:spPr>
        <a:xfrm>
          <a:off x="1617832" y="620632"/>
          <a:ext cx="60980" cy="1598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1617832" y="620632"/>
        <a:ext cx="60980" cy="159822"/>
      </dsp:txXfrm>
    </dsp:sp>
    <dsp:sp modelId="{37340DDC-130C-E84F-B3F0-33A4055D6ADC}">
      <dsp:nvSpPr>
        <dsp:cNvPr id="0" name=""/>
        <dsp:cNvSpPr/>
      </dsp:nvSpPr>
      <dsp:spPr>
        <a:xfrm>
          <a:off x="947745" y="-33"/>
          <a:ext cx="3514709" cy="3514709"/>
        </a:xfrm>
        <a:prstGeom prst="circularArrow">
          <a:avLst>
            <a:gd name="adj1" fmla="val 6903"/>
            <a:gd name="adj2" fmla="val 465441"/>
            <a:gd name="adj3" fmla="val 18273351"/>
            <a:gd name="adj4" fmla="val 13597808"/>
            <a:gd name="adj5" fmla="val 8054"/>
          </a:avLst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40000"/>
                <a:tint val="96000"/>
                <a:satMod val="120000"/>
                <a:lumMod val="12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4000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B416FF-72E6-BB48-9241-EB32DEA64A29}">
      <dsp:nvSpPr>
        <dsp:cNvPr id="0" name=""/>
        <dsp:cNvSpPr/>
      </dsp:nvSpPr>
      <dsp:spPr>
        <a:xfrm flipV="1">
          <a:off x="3563632" y="652168"/>
          <a:ext cx="396489" cy="9675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 dirty="0"/>
        </a:p>
      </dsp:txBody>
      <dsp:txXfrm rot="10800000">
        <a:off x="3563632" y="652168"/>
        <a:ext cx="396489" cy="96752"/>
      </dsp:txXfrm>
    </dsp:sp>
    <dsp:sp modelId="{7EA51AC7-89B3-954F-BC27-1784F105A25C}">
      <dsp:nvSpPr>
        <dsp:cNvPr id="0" name=""/>
        <dsp:cNvSpPr/>
      </dsp:nvSpPr>
      <dsp:spPr>
        <a:xfrm>
          <a:off x="947745" y="-33"/>
          <a:ext cx="3514709" cy="3514709"/>
        </a:xfrm>
        <a:prstGeom prst="circularArrow">
          <a:avLst>
            <a:gd name="adj1" fmla="val 6903"/>
            <a:gd name="adj2" fmla="val 465441"/>
            <a:gd name="adj3" fmla="val 2177255"/>
            <a:gd name="adj4" fmla="val 19053974"/>
            <a:gd name="adj5" fmla="val 8054"/>
          </a:avLst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2B261EA-01E9-BC4E-9337-C5048CFA4F80}">
      <dsp:nvSpPr>
        <dsp:cNvPr id="0" name=""/>
        <dsp:cNvSpPr/>
      </dsp:nvSpPr>
      <dsp:spPr>
        <a:xfrm flipH="1" flipV="1">
          <a:off x="3701786" y="2796337"/>
          <a:ext cx="120181" cy="355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 dirty="0"/>
        </a:p>
      </dsp:txBody>
      <dsp:txXfrm rot="10800000">
        <a:off x="3701786" y="2796337"/>
        <a:ext cx="120181" cy="35523"/>
      </dsp:txXfrm>
    </dsp:sp>
    <dsp:sp modelId="{21B91EE7-0E0B-7945-AC20-10B2E6A2B51C}">
      <dsp:nvSpPr>
        <dsp:cNvPr id="0" name=""/>
        <dsp:cNvSpPr/>
      </dsp:nvSpPr>
      <dsp:spPr>
        <a:xfrm>
          <a:off x="947745" y="-33"/>
          <a:ext cx="3514709" cy="3514709"/>
        </a:xfrm>
        <a:prstGeom prst="circularArrow">
          <a:avLst>
            <a:gd name="adj1" fmla="val 6903"/>
            <a:gd name="adj2" fmla="val 465441"/>
            <a:gd name="adj3" fmla="val 7474831"/>
            <a:gd name="adj4" fmla="val 2758276"/>
            <a:gd name="adj5" fmla="val 8054"/>
          </a:avLst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13333"/>
                <a:tint val="96000"/>
                <a:satMod val="120000"/>
                <a:lumMod val="12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13333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105C843-F913-3F4E-A34B-1C0AEB771FC4}">
      <dsp:nvSpPr>
        <dsp:cNvPr id="0" name=""/>
        <dsp:cNvSpPr/>
      </dsp:nvSpPr>
      <dsp:spPr>
        <a:xfrm flipH="1">
          <a:off x="1598098" y="2762021"/>
          <a:ext cx="100447" cy="1041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 dirty="0"/>
        </a:p>
      </dsp:txBody>
      <dsp:txXfrm>
        <a:off x="1598098" y="2762021"/>
        <a:ext cx="100447" cy="104155"/>
      </dsp:txXfrm>
    </dsp:sp>
    <dsp:sp modelId="{7D95EFC6-E174-014E-8EE7-45CBBF537B3C}">
      <dsp:nvSpPr>
        <dsp:cNvPr id="0" name=""/>
        <dsp:cNvSpPr/>
      </dsp:nvSpPr>
      <dsp:spPr>
        <a:xfrm>
          <a:off x="947745" y="-33"/>
          <a:ext cx="3514709" cy="3514709"/>
        </a:xfrm>
        <a:prstGeom prst="circularArrow">
          <a:avLst>
            <a:gd name="adj1" fmla="val 6903"/>
            <a:gd name="adj2" fmla="val 465441"/>
            <a:gd name="adj3" fmla="val 12933885"/>
            <a:gd name="adj4" fmla="val 8265492"/>
            <a:gd name="adj5" fmla="val 8054"/>
          </a:avLst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26667"/>
                <a:tint val="96000"/>
                <a:satMod val="120000"/>
                <a:lumMod val="12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26667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E26FE1E-E4D9-504C-BBD6-AE41B68DABD0}">
      <dsp:nvSpPr>
        <dsp:cNvPr id="0" name=""/>
        <dsp:cNvSpPr/>
      </dsp:nvSpPr>
      <dsp:spPr>
        <a:xfrm>
          <a:off x="1617832" y="620632"/>
          <a:ext cx="60980" cy="1598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1617832" y="620632"/>
        <a:ext cx="60980" cy="159822"/>
      </dsp:txXfrm>
    </dsp:sp>
    <dsp:sp modelId="{37340DDC-130C-E84F-B3F0-33A4055D6ADC}">
      <dsp:nvSpPr>
        <dsp:cNvPr id="0" name=""/>
        <dsp:cNvSpPr/>
      </dsp:nvSpPr>
      <dsp:spPr>
        <a:xfrm>
          <a:off x="947745" y="-33"/>
          <a:ext cx="3514709" cy="3514709"/>
        </a:xfrm>
        <a:prstGeom prst="circularArrow">
          <a:avLst>
            <a:gd name="adj1" fmla="val 6903"/>
            <a:gd name="adj2" fmla="val 465441"/>
            <a:gd name="adj3" fmla="val 18273351"/>
            <a:gd name="adj4" fmla="val 13597808"/>
            <a:gd name="adj5" fmla="val 8054"/>
          </a:avLst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40000"/>
                <a:tint val="96000"/>
                <a:satMod val="120000"/>
                <a:lumMod val="12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4000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B416FF-72E6-BB48-9241-EB32DEA64A29}">
      <dsp:nvSpPr>
        <dsp:cNvPr id="0" name=""/>
        <dsp:cNvSpPr/>
      </dsp:nvSpPr>
      <dsp:spPr>
        <a:xfrm flipV="1">
          <a:off x="3563632" y="652168"/>
          <a:ext cx="396489" cy="9675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 dirty="0"/>
        </a:p>
      </dsp:txBody>
      <dsp:txXfrm rot="10800000">
        <a:off x="3563632" y="652168"/>
        <a:ext cx="396489" cy="96752"/>
      </dsp:txXfrm>
    </dsp:sp>
    <dsp:sp modelId="{7EA51AC7-89B3-954F-BC27-1784F105A25C}">
      <dsp:nvSpPr>
        <dsp:cNvPr id="0" name=""/>
        <dsp:cNvSpPr/>
      </dsp:nvSpPr>
      <dsp:spPr>
        <a:xfrm>
          <a:off x="947745" y="-33"/>
          <a:ext cx="3514709" cy="3514709"/>
        </a:xfrm>
        <a:prstGeom prst="circularArrow">
          <a:avLst>
            <a:gd name="adj1" fmla="val 6903"/>
            <a:gd name="adj2" fmla="val 465441"/>
            <a:gd name="adj3" fmla="val 2177255"/>
            <a:gd name="adj4" fmla="val 19053974"/>
            <a:gd name="adj5" fmla="val 8054"/>
          </a:avLst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2B261EA-01E9-BC4E-9337-C5048CFA4F80}">
      <dsp:nvSpPr>
        <dsp:cNvPr id="0" name=""/>
        <dsp:cNvSpPr/>
      </dsp:nvSpPr>
      <dsp:spPr>
        <a:xfrm flipH="1" flipV="1">
          <a:off x="3701786" y="2796337"/>
          <a:ext cx="120181" cy="355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 dirty="0"/>
        </a:p>
      </dsp:txBody>
      <dsp:txXfrm rot="10800000">
        <a:off x="3701786" y="2796337"/>
        <a:ext cx="120181" cy="35523"/>
      </dsp:txXfrm>
    </dsp:sp>
    <dsp:sp modelId="{21B91EE7-0E0B-7945-AC20-10B2E6A2B51C}">
      <dsp:nvSpPr>
        <dsp:cNvPr id="0" name=""/>
        <dsp:cNvSpPr/>
      </dsp:nvSpPr>
      <dsp:spPr>
        <a:xfrm>
          <a:off x="947745" y="-33"/>
          <a:ext cx="3514709" cy="3514709"/>
        </a:xfrm>
        <a:prstGeom prst="circularArrow">
          <a:avLst>
            <a:gd name="adj1" fmla="val 6903"/>
            <a:gd name="adj2" fmla="val 465441"/>
            <a:gd name="adj3" fmla="val 7474831"/>
            <a:gd name="adj4" fmla="val 2758276"/>
            <a:gd name="adj5" fmla="val 8054"/>
          </a:avLst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13333"/>
                <a:tint val="96000"/>
                <a:satMod val="120000"/>
                <a:lumMod val="12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13333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105C843-F913-3F4E-A34B-1C0AEB771FC4}">
      <dsp:nvSpPr>
        <dsp:cNvPr id="0" name=""/>
        <dsp:cNvSpPr/>
      </dsp:nvSpPr>
      <dsp:spPr>
        <a:xfrm flipH="1">
          <a:off x="1598098" y="2762021"/>
          <a:ext cx="100447" cy="1041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 dirty="0"/>
        </a:p>
      </dsp:txBody>
      <dsp:txXfrm>
        <a:off x="1598098" y="2762021"/>
        <a:ext cx="100447" cy="104155"/>
      </dsp:txXfrm>
    </dsp:sp>
    <dsp:sp modelId="{7D95EFC6-E174-014E-8EE7-45CBBF537B3C}">
      <dsp:nvSpPr>
        <dsp:cNvPr id="0" name=""/>
        <dsp:cNvSpPr/>
      </dsp:nvSpPr>
      <dsp:spPr>
        <a:xfrm>
          <a:off x="947745" y="-33"/>
          <a:ext cx="3514709" cy="3514709"/>
        </a:xfrm>
        <a:prstGeom prst="circularArrow">
          <a:avLst>
            <a:gd name="adj1" fmla="val 6903"/>
            <a:gd name="adj2" fmla="val 465441"/>
            <a:gd name="adj3" fmla="val 12933885"/>
            <a:gd name="adj4" fmla="val 8265492"/>
            <a:gd name="adj5" fmla="val 8054"/>
          </a:avLst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26667"/>
                <a:tint val="96000"/>
                <a:satMod val="120000"/>
                <a:lumMod val="12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26667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E26FE1E-E4D9-504C-BBD6-AE41B68DABD0}">
      <dsp:nvSpPr>
        <dsp:cNvPr id="0" name=""/>
        <dsp:cNvSpPr/>
      </dsp:nvSpPr>
      <dsp:spPr>
        <a:xfrm>
          <a:off x="1617832" y="620632"/>
          <a:ext cx="60980" cy="1598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1617832" y="620632"/>
        <a:ext cx="60980" cy="159822"/>
      </dsp:txXfrm>
    </dsp:sp>
    <dsp:sp modelId="{37340DDC-130C-E84F-B3F0-33A4055D6ADC}">
      <dsp:nvSpPr>
        <dsp:cNvPr id="0" name=""/>
        <dsp:cNvSpPr/>
      </dsp:nvSpPr>
      <dsp:spPr>
        <a:xfrm>
          <a:off x="947745" y="-33"/>
          <a:ext cx="3514709" cy="3514709"/>
        </a:xfrm>
        <a:prstGeom prst="circularArrow">
          <a:avLst>
            <a:gd name="adj1" fmla="val 6903"/>
            <a:gd name="adj2" fmla="val 465441"/>
            <a:gd name="adj3" fmla="val 18273351"/>
            <a:gd name="adj4" fmla="val 13597808"/>
            <a:gd name="adj5" fmla="val 8054"/>
          </a:avLst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40000"/>
                <a:tint val="96000"/>
                <a:satMod val="120000"/>
                <a:lumMod val="12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4000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B416FF-72E6-BB48-9241-EB32DEA64A29}">
      <dsp:nvSpPr>
        <dsp:cNvPr id="0" name=""/>
        <dsp:cNvSpPr/>
      </dsp:nvSpPr>
      <dsp:spPr>
        <a:xfrm flipV="1">
          <a:off x="3563632" y="652168"/>
          <a:ext cx="396489" cy="9675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 dirty="0"/>
        </a:p>
      </dsp:txBody>
      <dsp:txXfrm rot="10800000">
        <a:off x="3563632" y="652168"/>
        <a:ext cx="396489" cy="96752"/>
      </dsp:txXfrm>
    </dsp:sp>
    <dsp:sp modelId="{7EA51AC7-89B3-954F-BC27-1784F105A25C}">
      <dsp:nvSpPr>
        <dsp:cNvPr id="0" name=""/>
        <dsp:cNvSpPr/>
      </dsp:nvSpPr>
      <dsp:spPr>
        <a:xfrm>
          <a:off x="947745" y="-33"/>
          <a:ext cx="3514709" cy="3514709"/>
        </a:xfrm>
        <a:prstGeom prst="circularArrow">
          <a:avLst>
            <a:gd name="adj1" fmla="val 6903"/>
            <a:gd name="adj2" fmla="val 465441"/>
            <a:gd name="adj3" fmla="val 2177255"/>
            <a:gd name="adj4" fmla="val 19053974"/>
            <a:gd name="adj5" fmla="val 8054"/>
          </a:avLst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2B261EA-01E9-BC4E-9337-C5048CFA4F80}">
      <dsp:nvSpPr>
        <dsp:cNvPr id="0" name=""/>
        <dsp:cNvSpPr/>
      </dsp:nvSpPr>
      <dsp:spPr>
        <a:xfrm flipH="1" flipV="1">
          <a:off x="3701786" y="2796337"/>
          <a:ext cx="120181" cy="355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 dirty="0"/>
        </a:p>
      </dsp:txBody>
      <dsp:txXfrm rot="10800000">
        <a:off x="3701786" y="2796337"/>
        <a:ext cx="120181" cy="35523"/>
      </dsp:txXfrm>
    </dsp:sp>
    <dsp:sp modelId="{21B91EE7-0E0B-7945-AC20-10B2E6A2B51C}">
      <dsp:nvSpPr>
        <dsp:cNvPr id="0" name=""/>
        <dsp:cNvSpPr/>
      </dsp:nvSpPr>
      <dsp:spPr>
        <a:xfrm>
          <a:off x="947745" y="-33"/>
          <a:ext cx="3514709" cy="3514709"/>
        </a:xfrm>
        <a:prstGeom prst="circularArrow">
          <a:avLst>
            <a:gd name="adj1" fmla="val 6903"/>
            <a:gd name="adj2" fmla="val 465441"/>
            <a:gd name="adj3" fmla="val 7474831"/>
            <a:gd name="adj4" fmla="val 2758276"/>
            <a:gd name="adj5" fmla="val 8054"/>
          </a:avLst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13333"/>
                <a:tint val="96000"/>
                <a:satMod val="120000"/>
                <a:lumMod val="12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13333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105C843-F913-3F4E-A34B-1C0AEB771FC4}">
      <dsp:nvSpPr>
        <dsp:cNvPr id="0" name=""/>
        <dsp:cNvSpPr/>
      </dsp:nvSpPr>
      <dsp:spPr>
        <a:xfrm flipH="1">
          <a:off x="1598098" y="2762021"/>
          <a:ext cx="100447" cy="1041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 dirty="0"/>
        </a:p>
      </dsp:txBody>
      <dsp:txXfrm>
        <a:off x="1598098" y="2762021"/>
        <a:ext cx="100447" cy="104155"/>
      </dsp:txXfrm>
    </dsp:sp>
    <dsp:sp modelId="{7D95EFC6-E174-014E-8EE7-45CBBF537B3C}">
      <dsp:nvSpPr>
        <dsp:cNvPr id="0" name=""/>
        <dsp:cNvSpPr/>
      </dsp:nvSpPr>
      <dsp:spPr>
        <a:xfrm>
          <a:off x="947745" y="-33"/>
          <a:ext cx="3514709" cy="3514709"/>
        </a:xfrm>
        <a:prstGeom prst="circularArrow">
          <a:avLst>
            <a:gd name="adj1" fmla="val 6903"/>
            <a:gd name="adj2" fmla="val 465441"/>
            <a:gd name="adj3" fmla="val 12933885"/>
            <a:gd name="adj4" fmla="val 8265492"/>
            <a:gd name="adj5" fmla="val 8054"/>
          </a:avLst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26667"/>
                <a:tint val="96000"/>
                <a:satMod val="120000"/>
                <a:lumMod val="12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26667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E26FE1E-E4D9-504C-BBD6-AE41B68DABD0}">
      <dsp:nvSpPr>
        <dsp:cNvPr id="0" name=""/>
        <dsp:cNvSpPr/>
      </dsp:nvSpPr>
      <dsp:spPr>
        <a:xfrm>
          <a:off x="1617832" y="620632"/>
          <a:ext cx="60980" cy="1598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1617832" y="620632"/>
        <a:ext cx="60980" cy="159822"/>
      </dsp:txXfrm>
    </dsp:sp>
    <dsp:sp modelId="{37340DDC-130C-E84F-B3F0-33A4055D6ADC}">
      <dsp:nvSpPr>
        <dsp:cNvPr id="0" name=""/>
        <dsp:cNvSpPr/>
      </dsp:nvSpPr>
      <dsp:spPr>
        <a:xfrm>
          <a:off x="947745" y="-33"/>
          <a:ext cx="3514709" cy="3514709"/>
        </a:xfrm>
        <a:prstGeom prst="circularArrow">
          <a:avLst>
            <a:gd name="adj1" fmla="val 6903"/>
            <a:gd name="adj2" fmla="val 465441"/>
            <a:gd name="adj3" fmla="val 18273351"/>
            <a:gd name="adj4" fmla="val 13597808"/>
            <a:gd name="adj5" fmla="val 8054"/>
          </a:avLst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40000"/>
                <a:tint val="96000"/>
                <a:satMod val="120000"/>
                <a:lumMod val="12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4000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B416FF-72E6-BB48-9241-EB32DEA64A29}">
      <dsp:nvSpPr>
        <dsp:cNvPr id="0" name=""/>
        <dsp:cNvSpPr/>
      </dsp:nvSpPr>
      <dsp:spPr>
        <a:xfrm flipV="1">
          <a:off x="3563632" y="652168"/>
          <a:ext cx="396489" cy="9675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 dirty="0"/>
        </a:p>
      </dsp:txBody>
      <dsp:txXfrm rot="10800000">
        <a:off x="3563632" y="652168"/>
        <a:ext cx="396489" cy="96752"/>
      </dsp:txXfrm>
    </dsp:sp>
    <dsp:sp modelId="{7EA51AC7-89B3-954F-BC27-1784F105A25C}">
      <dsp:nvSpPr>
        <dsp:cNvPr id="0" name=""/>
        <dsp:cNvSpPr/>
      </dsp:nvSpPr>
      <dsp:spPr>
        <a:xfrm>
          <a:off x="947745" y="-33"/>
          <a:ext cx="3514709" cy="3514709"/>
        </a:xfrm>
        <a:prstGeom prst="circularArrow">
          <a:avLst>
            <a:gd name="adj1" fmla="val 6903"/>
            <a:gd name="adj2" fmla="val 465441"/>
            <a:gd name="adj3" fmla="val 2177255"/>
            <a:gd name="adj4" fmla="val 19053974"/>
            <a:gd name="adj5" fmla="val 8054"/>
          </a:avLst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2B261EA-01E9-BC4E-9337-C5048CFA4F80}">
      <dsp:nvSpPr>
        <dsp:cNvPr id="0" name=""/>
        <dsp:cNvSpPr/>
      </dsp:nvSpPr>
      <dsp:spPr>
        <a:xfrm flipH="1" flipV="1">
          <a:off x="3701786" y="2796337"/>
          <a:ext cx="120181" cy="355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 dirty="0"/>
        </a:p>
      </dsp:txBody>
      <dsp:txXfrm rot="10800000">
        <a:off x="3701786" y="2796337"/>
        <a:ext cx="120181" cy="35523"/>
      </dsp:txXfrm>
    </dsp:sp>
    <dsp:sp modelId="{21B91EE7-0E0B-7945-AC20-10B2E6A2B51C}">
      <dsp:nvSpPr>
        <dsp:cNvPr id="0" name=""/>
        <dsp:cNvSpPr/>
      </dsp:nvSpPr>
      <dsp:spPr>
        <a:xfrm>
          <a:off x="947745" y="-33"/>
          <a:ext cx="3514709" cy="3514709"/>
        </a:xfrm>
        <a:prstGeom prst="circularArrow">
          <a:avLst>
            <a:gd name="adj1" fmla="val 6903"/>
            <a:gd name="adj2" fmla="val 465441"/>
            <a:gd name="adj3" fmla="val 7474831"/>
            <a:gd name="adj4" fmla="val 2758276"/>
            <a:gd name="adj5" fmla="val 8054"/>
          </a:avLst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13333"/>
                <a:tint val="96000"/>
                <a:satMod val="120000"/>
                <a:lumMod val="12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13333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105C843-F913-3F4E-A34B-1C0AEB771FC4}">
      <dsp:nvSpPr>
        <dsp:cNvPr id="0" name=""/>
        <dsp:cNvSpPr/>
      </dsp:nvSpPr>
      <dsp:spPr>
        <a:xfrm flipH="1">
          <a:off x="1598098" y="2762021"/>
          <a:ext cx="100447" cy="1041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 dirty="0"/>
        </a:p>
      </dsp:txBody>
      <dsp:txXfrm>
        <a:off x="1598098" y="2762021"/>
        <a:ext cx="100447" cy="104155"/>
      </dsp:txXfrm>
    </dsp:sp>
    <dsp:sp modelId="{7D95EFC6-E174-014E-8EE7-45CBBF537B3C}">
      <dsp:nvSpPr>
        <dsp:cNvPr id="0" name=""/>
        <dsp:cNvSpPr/>
      </dsp:nvSpPr>
      <dsp:spPr>
        <a:xfrm>
          <a:off x="947745" y="-33"/>
          <a:ext cx="3514709" cy="3514709"/>
        </a:xfrm>
        <a:prstGeom prst="circularArrow">
          <a:avLst>
            <a:gd name="adj1" fmla="val 6903"/>
            <a:gd name="adj2" fmla="val 465441"/>
            <a:gd name="adj3" fmla="val 12933885"/>
            <a:gd name="adj4" fmla="val 8265492"/>
            <a:gd name="adj5" fmla="val 8054"/>
          </a:avLst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26667"/>
                <a:tint val="96000"/>
                <a:satMod val="120000"/>
                <a:lumMod val="12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26667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E26FE1E-E4D9-504C-BBD6-AE41B68DABD0}">
      <dsp:nvSpPr>
        <dsp:cNvPr id="0" name=""/>
        <dsp:cNvSpPr/>
      </dsp:nvSpPr>
      <dsp:spPr>
        <a:xfrm>
          <a:off x="1617832" y="620632"/>
          <a:ext cx="60980" cy="1598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1617832" y="620632"/>
        <a:ext cx="60980" cy="159822"/>
      </dsp:txXfrm>
    </dsp:sp>
    <dsp:sp modelId="{37340DDC-130C-E84F-B3F0-33A4055D6ADC}">
      <dsp:nvSpPr>
        <dsp:cNvPr id="0" name=""/>
        <dsp:cNvSpPr/>
      </dsp:nvSpPr>
      <dsp:spPr>
        <a:xfrm>
          <a:off x="947745" y="-33"/>
          <a:ext cx="3514709" cy="3514709"/>
        </a:xfrm>
        <a:prstGeom prst="circularArrow">
          <a:avLst>
            <a:gd name="adj1" fmla="val 6903"/>
            <a:gd name="adj2" fmla="val 465441"/>
            <a:gd name="adj3" fmla="val 18273351"/>
            <a:gd name="adj4" fmla="val 13597808"/>
            <a:gd name="adj5" fmla="val 8054"/>
          </a:avLst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40000"/>
                <a:tint val="96000"/>
                <a:satMod val="120000"/>
                <a:lumMod val="12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4000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BA4BD6-1D83-1B48-BAB9-96A53716B379}">
      <dsp:nvSpPr>
        <dsp:cNvPr id="0" name=""/>
        <dsp:cNvSpPr/>
      </dsp:nvSpPr>
      <dsp:spPr>
        <a:xfrm rot="21300000">
          <a:off x="22188" y="2196270"/>
          <a:ext cx="7186156" cy="822923"/>
        </a:xfrm>
        <a:prstGeom prst="mathMinus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69D9BEB1-7FFE-E647-947A-70F3B3EF2D36}">
      <dsp:nvSpPr>
        <dsp:cNvPr id="0" name=""/>
        <dsp:cNvSpPr/>
      </dsp:nvSpPr>
      <dsp:spPr>
        <a:xfrm>
          <a:off x="592668" y="1061524"/>
          <a:ext cx="587213" cy="1732473"/>
        </a:xfrm>
        <a:prstGeom prst="downArrow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03E2475-FBDC-384E-BB65-9967DFA7A3A7}">
      <dsp:nvSpPr>
        <dsp:cNvPr id="0" name=""/>
        <dsp:cNvSpPr/>
      </dsp:nvSpPr>
      <dsp:spPr>
        <a:xfrm>
          <a:off x="3572948" y="237066"/>
          <a:ext cx="2461528" cy="20089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I like that you can </a:t>
          </a:r>
          <a:r>
            <a:rPr lang="en-US" sz="2000" kern="1200" dirty="0" smtClean="0">
              <a:solidFill>
                <a:srgbClr val="008000"/>
              </a:solidFill>
            </a:rPr>
            <a:t>chat </a:t>
          </a:r>
          <a:r>
            <a:rPr lang="en-US" sz="2000" kern="1200" dirty="0" smtClean="0"/>
            <a:t>with other </a:t>
          </a:r>
          <a:r>
            <a:rPr lang="en-US" sz="1800" kern="1200" dirty="0" smtClean="0"/>
            <a:t>people</a:t>
          </a:r>
          <a:r>
            <a:rPr lang="en-US" sz="2000" kern="1200" dirty="0" smtClean="0"/>
            <a:t> and add </a:t>
          </a:r>
          <a:r>
            <a:rPr lang="en-US" sz="2000" kern="1200" dirty="0" smtClean="0">
              <a:solidFill>
                <a:srgbClr val="008000"/>
              </a:solidFill>
            </a:rPr>
            <a:t>comments, like in </a:t>
          </a:r>
          <a:r>
            <a:rPr lang="en-US" sz="2000" kern="1200" dirty="0" smtClean="0">
              <a:solidFill>
                <a:srgbClr val="0000FF"/>
              </a:solidFill>
            </a:rPr>
            <a:t>G</a:t>
          </a:r>
          <a:r>
            <a:rPr lang="en-US" sz="2000" kern="1200" dirty="0" smtClean="0">
              <a:solidFill>
                <a:srgbClr val="FF0000"/>
              </a:solidFill>
            </a:rPr>
            <a:t>o</a:t>
          </a:r>
          <a:r>
            <a:rPr lang="en-US" sz="2000" kern="1200" dirty="0" smtClean="0">
              <a:solidFill>
                <a:srgbClr val="FF6600"/>
              </a:solidFill>
            </a:rPr>
            <a:t>o</a:t>
          </a:r>
          <a:r>
            <a:rPr lang="en-US" sz="2000" kern="1200" dirty="0" smtClean="0">
              <a:solidFill>
                <a:srgbClr val="0000FF"/>
              </a:solidFill>
            </a:rPr>
            <a:t>g</a:t>
          </a:r>
          <a:r>
            <a:rPr lang="en-US" sz="2000" kern="1200" dirty="0" smtClean="0">
              <a:solidFill>
                <a:srgbClr val="008000"/>
              </a:solidFill>
            </a:rPr>
            <a:t>l</a:t>
          </a:r>
          <a:r>
            <a:rPr lang="en-US" sz="2000" kern="1200" dirty="0" smtClean="0">
              <a:solidFill>
                <a:srgbClr val="FF0000"/>
              </a:solidFill>
            </a:rPr>
            <a:t>e</a:t>
          </a:r>
          <a:r>
            <a:rPr lang="en-US" sz="2000" kern="1200" dirty="0" smtClean="0">
              <a:solidFill>
                <a:srgbClr val="008000"/>
              </a:solidFill>
            </a:rPr>
            <a:t> </a:t>
          </a:r>
          <a:r>
            <a:rPr lang="en-US" sz="2000" kern="1200" dirty="0" smtClean="0">
              <a:solidFill>
                <a:schemeClr val="tx1"/>
              </a:solidFill>
            </a:rPr>
            <a:t>Docs</a:t>
          </a:r>
          <a:r>
            <a:rPr lang="en-US" sz="2000" kern="1200" dirty="0" smtClean="0">
              <a:solidFill>
                <a:srgbClr val="008000"/>
              </a:solidFill>
            </a:rPr>
            <a:t>. </a:t>
          </a:r>
          <a:endParaRPr lang="en-US" sz="2000" kern="1200" dirty="0">
            <a:solidFill>
              <a:srgbClr val="008000"/>
            </a:solidFill>
          </a:endParaRPr>
        </a:p>
      </dsp:txBody>
      <dsp:txXfrm>
        <a:off x="3572948" y="237066"/>
        <a:ext cx="2461528" cy="2008968"/>
      </dsp:txXfrm>
    </dsp:sp>
    <dsp:sp modelId="{1089DEBD-108E-2F48-B7AF-75CE7A0EC727}">
      <dsp:nvSpPr>
        <dsp:cNvPr id="0" name=""/>
        <dsp:cNvSpPr/>
      </dsp:nvSpPr>
      <dsp:spPr>
        <a:xfrm>
          <a:off x="6144652" y="2557017"/>
          <a:ext cx="532051" cy="1625597"/>
        </a:xfrm>
        <a:prstGeom prst="upArrow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904C3E0-9AA9-4B4B-8B0C-54B94C0F1042}">
      <dsp:nvSpPr>
        <dsp:cNvPr id="0" name=""/>
        <dsp:cNvSpPr/>
      </dsp:nvSpPr>
      <dsp:spPr>
        <a:xfrm>
          <a:off x="817200" y="3295901"/>
          <a:ext cx="2654126" cy="15809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You </a:t>
          </a:r>
          <a:r>
            <a:rPr lang="en-US" sz="1800" kern="1200" dirty="0" err="1" smtClean="0">
              <a:solidFill>
                <a:srgbClr val="FF0000"/>
              </a:solidFill>
            </a:rPr>
            <a:t>couldnʻt</a:t>
          </a:r>
          <a:r>
            <a:rPr lang="en-US" sz="1800" kern="1200" dirty="0" smtClean="0">
              <a:solidFill>
                <a:srgbClr val="FF0000"/>
              </a:solidFill>
            </a:rPr>
            <a:t> really communicate your ideas </a:t>
          </a:r>
          <a:r>
            <a:rPr lang="en-US" sz="1800" kern="1200" dirty="0" smtClean="0"/>
            <a:t>that well because only </a:t>
          </a:r>
          <a:r>
            <a:rPr lang="en-US" sz="1800" kern="1200" dirty="0" smtClean="0">
              <a:solidFill>
                <a:srgbClr val="FF0000"/>
              </a:solidFill>
            </a:rPr>
            <a:t>one person can work at a time</a:t>
          </a:r>
          <a:r>
            <a:rPr lang="en-US" sz="1800" kern="1200" dirty="0" smtClean="0"/>
            <a:t> and other people can only comment or chat. </a:t>
          </a:r>
          <a:endParaRPr lang="en-US" sz="1800" kern="1200" dirty="0"/>
        </a:p>
      </dsp:txBody>
      <dsp:txXfrm>
        <a:off x="817200" y="3295901"/>
        <a:ext cx="2654126" cy="15809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2F6C4C-A058-2E44-A082-0FD56CD016F4}" type="datetimeFigureOut">
              <a:rPr lang="en-US" smtClean="0"/>
              <a:t>5/1/13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FD2416-C579-0249-A315-E29E8E8F58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8655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 am a graduate student in the Master’s of Education in Educational Technology at the University of Hawai`i at </a:t>
            </a:r>
            <a:r>
              <a:rPr lang="en-US" dirty="0" err="1" smtClean="0"/>
              <a:t>Mānoa</a:t>
            </a:r>
            <a:r>
              <a:rPr lang="en-US" dirty="0" smtClean="0"/>
              <a:t>.</a:t>
            </a:r>
          </a:p>
          <a:p>
            <a:r>
              <a:rPr lang="en-US" dirty="0" smtClean="0"/>
              <a:t>Been a teacher for 13</a:t>
            </a:r>
            <a:r>
              <a:rPr lang="en-US" baseline="0" dirty="0" smtClean="0"/>
              <a:t> years</a:t>
            </a:r>
          </a:p>
          <a:p>
            <a:r>
              <a:rPr lang="en-US" baseline="0" dirty="0" smtClean="0"/>
              <a:t>Currently an ETEC student and soon to graduate at the university in the educational technology program and in my final semester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FD2416-C579-0249-A315-E29E8E8F583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07634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are social </a:t>
            </a:r>
            <a:r>
              <a:rPr lang="en-US" dirty="0" err="1" smtClean="0"/>
              <a:t>mindtools</a:t>
            </a:r>
            <a:r>
              <a:rPr lang="en-US" dirty="0" smtClean="0"/>
              <a:t>?  And, how can these tools enhance visual</a:t>
            </a:r>
            <a:r>
              <a:rPr lang="en-US" baseline="0" dirty="0" smtClean="0"/>
              <a:t> learning in combination with technology?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FD2416-C579-0249-A315-E29E8E8F583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0787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are social </a:t>
            </a:r>
            <a:r>
              <a:rPr lang="en-US" dirty="0" err="1" smtClean="0"/>
              <a:t>mindtools</a:t>
            </a:r>
            <a:r>
              <a:rPr lang="en-US" dirty="0" smtClean="0"/>
              <a:t>?  And, how can these tools enhance visual</a:t>
            </a:r>
            <a:r>
              <a:rPr lang="en-US" baseline="0" dirty="0" smtClean="0"/>
              <a:t> learning in combination with technology?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FD2416-C579-0249-A315-E29E8E8F583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07879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are social </a:t>
            </a:r>
            <a:r>
              <a:rPr lang="en-US" dirty="0" err="1" smtClean="0"/>
              <a:t>mindtools</a:t>
            </a:r>
            <a:r>
              <a:rPr lang="en-US" dirty="0" smtClean="0"/>
              <a:t>?  And, how can these tools enhance visual</a:t>
            </a:r>
            <a:r>
              <a:rPr lang="en-US" baseline="0" dirty="0" smtClean="0"/>
              <a:t> learning in combination with technology?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FD2416-C579-0249-A315-E29E8E8F583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07879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are social </a:t>
            </a:r>
            <a:r>
              <a:rPr lang="en-US" dirty="0" err="1" smtClean="0"/>
              <a:t>mindtools</a:t>
            </a:r>
            <a:r>
              <a:rPr lang="en-US" dirty="0" smtClean="0"/>
              <a:t>?  And, how can these tools enhance visual</a:t>
            </a:r>
            <a:r>
              <a:rPr lang="en-US" baseline="0" dirty="0" smtClean="0"/>
              <a:t> learning in combination with technology?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FD2416-C579-0249-A315-E29E8E8F583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07879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are social </a:t>
            </a:r>
            <a:r>
              <a:rPr lang="en-US" dirty="0" err="1" smtClean="0"/>
              <a:t>mindtools</a:t>
            </a:r>
            <a:r>
              <a:rPr lang="en-US" dirty="0" smtClean="0"/>
              <a:t>?  And, how can these tools enhance visual</a:t>
            </a:r>
            <a:r>
              <a:rPr lang="en-US" baseline="0" dirty="0" smtClean="0"/>
              <a:t> learning in combination with technology?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FD2416-C579-0249-A315-E29E8E8F5835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07879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FD2416-C579-0249-A315-E29E8E8F583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93591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FD2416-C579-0249-A315-E29E8E8F5835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93591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Webspiration</a:t>
            </a:r>
            <a:r>
              <a:rPr lang="en-US" dirty="0" smtClean="0"/>
              <a:t> Classroom™ is the online diagramming, graphic organizer, mind mapping and outlining tool for writing, brainstorming and collaboration, designed specifically to meet the needs of students, educators and schools.</a:t>
            </a:r>
          </a:p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 visual thinking and learning tools in </a:t>
            </a:r>
            <a:r>
              <a:rPr lang="en-US" dirty="0" err="1" smtClean="0"/>
              <a:t>Webspiration</a:t>
            </a:r>
            <a:r>
              <a:rPr lang="en-US" dirty="0" smtClean="0"/>
              <a:t> Classroom provide students with support to improve their writing, while giving them the tools they need to evaluate, synthesize and retain information across the curriculum. </a:t>
            </a:r>
            <a:r>
              <a:rPr lang="en-US" dirty="0" err="1" smtClean="0"/>
              <a:t>Webspiration</a:t>
            </a:r>
            <a:r>
              <a:rPr lang="en-US" dirty="0" smtClean="0"/>
              <a:t> Classroom teaches students how to develop their ideas, from the brainstorming stage all the way through to an organized, polished project.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FD2416-C579-0249-A315-E29E8E8F5835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700951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FD2416-C579-0249-A315-E29E8E8F5835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50272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FD2416-C579-0249-A315-E29E8E8F5835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5027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Do you think “Visual tools play an important role in communicating mathematical ideas and supporting the process of reflection” </a:t>
            </a:r>
          </a:p>
          <a:p>
            <a:r>
              <a:rPr lang="en-US" dirty="0" smtClean="0"/>
              <a:t>A mind map is a visual, non-linear way to capture the relationship between thoughts and ideas.  There is a lot of mind mapping software out there,</a:t>
            </a:r>
          </a:p>
          <a:p>
            <a:r>
              <a:rPr lang="en-US" dirty="0" smtClean="0"/>
              <a:t>Mind maps, </a:t>
            </a:r>
            <a:r>
              <a:rPr lang="en-US" dirty="0" err="1" smtClean="0"/>
              <a:t>prezi</a:t>
            </a:r>
            <a:r>
              <a:rPr lang="en-US" dirty="0" smtClean="0"/>
              <a:t>, </a:t>
            </a:r>
            <a:r>
              <a:rPr lang="en-US" dirty="0" err="1" smtClean="0"/>
              <a:t>powerpoint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FD2416-C579-0249-A315-E29E8E8F583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237364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FD2416-C579-0249-A315-E29E8E8F5835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50272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Right Triangles</a:t>
            </a:r>
            <a:r>
              <a:rPr lang="en-US" baseline="0" dirty="0" smtClean="0"/>
              <a:t> and Trigonometry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FD2416-C579-0249-A315-E29E8E8F5835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230336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How can I</a:t>
            </a:r>
            <a:r>
              <a:rPr lang="en-US" baseline="0" dirty="0" smtClean="0"/>
              <a:t> find an effective platform that will engage the learner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FD2416-C579-0249-A315-E29E8E8F5835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53421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en-US" dirty="0" smtClean="0"/>
              <a:t>peer interaction</a:t>
            </a:r>
          </a:p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en-US" dirty="0" smtClean="0"/>
              <a:t>Diagrams, Webs, </a:t>
            </a:r>
            <a:r>
              <a:rPr lang="en-US" dirty="0" err="1" smtClean="0"/>
              <a:t>MindMaps</a:t>
            </a:r>
            <a:endParaRPr lang="en-US" dirty="0" smtClean="0"/>
          </a:p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en-US" dirty="0" smtClean="0"/>
              <a:t>Synchronous peer review</a:t>
            </a:r>
          </a:p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en-US" dirty="0" smtClean="0"/>
              <a:t>Online electronic environment</a:t>
            </a:r>
          </a:p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en-US" dirty="0" smtClean="0"/>
              <a:t>access anytime anywhere</a:t>
            </a:r>
          </a:p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en-US" smtClean="0">
                <a:solidFill>
                  <a:srgbClr val="FF0000"/>
                </a:solidFill>
              </a:rPr>
              <a:t>No synchronous group editing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FD2416-C579-0249-A315-E29E8E8F5835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99368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en-US" dirty="0" smtClean="0"/>
              <a:t>peer interaction</a:t>
            </a:r>
          </a:p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en-US" dirty="0" smtClean="0"/>
              <a:t>Diagrams, Webs, </a:t>
            </a:r>
            <a:r>
              <a:rPr lang="en-US" dirty="0" err="1" smtClean="0"/>
              <a:t>MindMaps</a:t>
            </a:r>
            <a:endParaRPr lang="en-US" dirty="0" smtClean="0"/>
          </a:p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en-US" dirty="0" smtClean="0"/>
              <a:t>Synchronous peer review</a:t>
            </a:r>
          </a:p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en-US" dirty="0" smtClean="0"/>
              <a:t>Online electronic environment</a:t>
            </a:r>
          </a:p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en-US" dirty="0" smtClean="0"/>
              <a:t>access anytime anywhere</a:t>
            </a:r>
          </a:p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en-US" smtClean="0">
                <a:solidFill>
                  <a:srgbClr val="FF0000"/>
                </a:solidFill>
              </a:rPr>
              <a:t>No synchronous group editing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FD2416-C579-0249-A315-E29E8E8F5835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99368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en-US" dirty="0" smtClean="0"/>
              <a:t>peer interaction</a:t>
            </a:r>
          </a:p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en-US" dirty="0" smtClean="0"/>
              <a:t>Diagrams, Webs, </a:t>
            </a:r>
            <a:r>
              <a:rPr lang="en-US" dirty="0" err="1" smtClean="0"/>
              <a:t>MindMaps</a:t>
            </a:r>
            <a:endParaRPr lang="en-US" dirty="0" smtClean="0"/>
          </a:p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en-US" dirty="0" smtClean="0"/>
              <a:t>Synchronous peer review</a:t>
            </a:r>
          </a:p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en-US" dirty="0" smtClean="0"/>
              <a:t>Online electronic environment</a:t>
            </a:r>
          </a:p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en-US" dirty="0" smtClean="0"/>
              <a:t>access anytime anywhere</a:t>
            </a:r>
          </a:p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en-US" smtClean="0">
                <a:solidFill>
                  <a:srgbClr val="FF0000"/>
                </a:solidFill>
              </a:rPr>
              <a:t>No synchronous group editing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FD2416-C579-0249-A315-E29E8E8F5835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99368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en-US" dirty="0" smtClean="0"/>
              <a:t>peer interaction</a:t>
            </a:r>
          </a:p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en-US" dirty="0" smtClean="0"/>
              <a:t>Diagrams, Webs, </a:t>
            </a:r>
            <a:r>
              <a:rPr lang="en-US" dirty="0" err="1" smtClean="0"/>
              <a:t>MindMaps</a:t>
            </a:r>
            <a:endParaRPr lang="en-US" dirty="0" smtClean="0"/>
          </a:p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en-US" dirty="0" smtClean="0"/>
              <a:t>Synchronous peer review</a:t>
            </a:r>
          </a:p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en-US" dirty="0" smtClean="0"/>
              <a:t>Online electronic environment</a:t>
            </a:r>
          </a:p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en-US" dirty="0" smtClean="0"/>
              <a:t>access anytime anywhere</a:t>
            </a:r>
          </a:p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en-US" smtClean="0">
                <a:solidFill>
                  <a:srgbClr val="FF0000"/>
                </a:solidFill>
              </a:rPr>
              <a:t>No synchronous group editing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FD2416-C579-0249-A315-E29E8E8F5835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99368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These</a:t>
            </a:r>
            <a:r>
              <a:rPr lang="en-US" baseline="0" dirty="0" smtClean="0"/>
              <a:t> digital natives demand real-time instantaneous results.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FD2416-C579-0249-A315-E29E8E8F5835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5702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These</a:t>
            </a:r>
            <a:r>
              <a:rPr lang="en-US" baseline="0" dirty="0" smtClean="0"/>
              <a:t> digital natives demand real-time instantaneous results.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FD2416-C579-0249-A315-E29E8E8F5835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5702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These</a:t>
            </a:r>
            <a:r>
              <a:rPr lang="en-US" baseline="0" dirty="0" smtClean="0"/>
              <a:t> digital natives demand real-time instantaneous results.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FD2416-C579-0249-A315-E29E8E8F5835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570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Do you think “Visual tools play an important role in communicating mathematical ideas and supporting the process of reflection” </a:t>
            </a:r>
          </a:p>
          <a:p>
            <a:r>
              <a:rPr lang="en-US" dirty="0" smtClean="0"/>
              <a:t>A mind map is a visual, non-linear way to capture the relationship between thoughts and ideas.  There is a lot of mind mapping software out there,</a:t>
            </a:r>
          </a:p>
          <a:p>
            <a:r>
              <a:rPr lang="en-US" dirty="0" smtClean="0"/>
              <a:t>Mind maps, </a:t>
            </a:r>
            <a:r>
              <a:rPr lang="en-US" dirty="0" err="1" smtClean="0"/>
              <a:t>prezi</a:t>
            </a:r>
            <a:r>
              <a:rPr lang="en-US" dirty="0" smtClean="0"/>
              <a:t>, </a:t>
            </a:r>
            <a:r>
              <a:rPr lang="en-US" dirty="0" err="1" smtClean="0"/>
              <a:t>powerpoint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FD2416-C579-0249-A315-E29E8E8F583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237364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Constructive feedback</a:t>
            </a:r>
          </a:p>
          <a:p>
            <a:r>
              <a:rPr lang="en-US" sz="1200" dirty="0" smtClean="0"/>
              <a:t>Questions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200" dirty="0" smtClean="0"/>
              <a:t>What do you like most about </a:t>
            </a:r>
            <a:r>
              <a:rPr lang="en-US" sz="1200" dirty="0" err="1" smtClean="0"/>
              <a:t>Webspiration</a:t>
            </a:r>
            <a:r>
              <a:rPr lang="en-US" sz="1200" dirty="0" smtClean="0"/>
              <a:t>?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200" dirty="0" smtClean="0"/>
              <a:t>What do you like the least about </a:t>
            </a:r>
            <a:r>
              <a:rPr lang="en-US" sz="1200" dirty="0" err="1" smtClean="0"/>
              <a:t>Webspiration</a:t>
            </a:r>
            <a:r>
              <a:rPr lang="en-US" sz="1200" dirty="0" smtClean="0"/>
              <a:t>?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200" dirty="0" smtClean="0"/>
              <a:t>Do you think </a:t>
            </a:r>
            <a:r>
              <a:rPr lang="en-US" sz="1200" dirty="0" err="1" smtClean="0"/>
              <a:t>Webspiration</a:t>
            </a:r>
            <a:r>
              <a:rPr lang="en-US" sz="1200" dirty="0" smtClean="0"/>
              <a:t> is a useful tool to help you learn in school?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6F44F-8459-D04E-B39C-7B22C81E1E06}" type="slidenum">
              <a:rPr lang="en-US" smtClean="0"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774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What is visual thinking and visual learning? </a:t>
            </a:r>
          </a:p>
          <a:p>
            <a:pPr marL="171450" indent="-171450">
              <a:lnSpc>
                <a:spcPct val="150000"/>
              </a:lnSpc>
              <a:buFont typeface="Arial"/>
              <a:buChar char="•"/>
            </a:pPr>
            <a:r>
              <a:rPr lang="en-US" dirty="0" smtClean="0"/>
              <a:t>Visual thinking is a learning style where the learner better understands and retains information when ideas, words and concepts are associated with images. </a:t>
            </a:r>
          </a:p>
          <a:p>
            <a:endParaRPr lang="en-US" dirty="0" smtClean="0"/>
          </a:p>
          <a:p>
            <a:pPr marL="171450" indent="-171450">
              <a:buFont typeface="Arial"/>
              <a:buChar char="•"/>
            </a:pPr>
            <a:r>
              <a:rPr lang="en-US" dirty="0" smtClean="0"/>
              <a:t>Research tells us that the majority of students in a regular classroom need to see information in order to learn it.</a:t>
            </a:r>
          </a:p>
          <a:p>
            <a:endParaRPr lang="en-US" dirty="0" smtClean="0"/>
          </a:p>
          <a:p>
            <a:pPr marL="171450" indent="-171450">
              <a:buFont typeface="Arial"/>
              <a:buChar char="•"/>
            </a:pPr>
            <a:r>
              <a:rPr lang="en-US" dirty="0" smtClean="0"/>
              <a:t>Some common visual learning strategies include creating graphic organizers, diagramming, mind mapping, outlining and more.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FD2416-C579-0249-A315-E29E8E8F583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6016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What is visual thinking and visual learning? </a:t>
            </a:r>
          </a:p>
          <a:p>
            <a:r>
              <a:rPr lang="en-US" dirty="0" smtClean="0"/>
              <a:t>Visual thinking is a learning style where the learner better understands and retains information when ideas, words and concepts are associated with images. Research tells us that the majority of students in a regular classroom need to see information in order to learn it. Some common visual learning strategies include creating graphic organizers, diagramming, mind mapping, outlining and more.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FD2416-C579-0249-A315-E29E8E8F583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6016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What is visual thinking and visual learning? </a:t>
            </a:r>
          </a:p>
          <a:p>
            <a:r>
              <a:rPr lang="en-US" dirty="0" smtClean="0"/>
              <a:t>Visual thinking is a learning style where the learner better understands and retains information when ideas, words and concepts are associated with images. Research tells us that the majority of students in a regular classroom need to see information in order to learn it. Some common visual learning strategies include creating graphic organizers, diagramming, mind mapping, outlining and more.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FD2416-C579-0249-A315-E29E8E8F583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6016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Through innovative uses of technology, multimedia software and other online resources, educators can make available an environment that seeks to motivate, cultivate, and meet the needs of the 21</a:t>
            </a:r>
            <a:r>
              <a:rPr lang="en-US" baseline="30000" dirty="0" smtClean="0"/>
              <a:t>st</a:t>
            </a:r>
            <a:r>
              <a:rPr lang="en-US" dirty="0" smtClean="0"/>
              <a:t> century learner (</a:t>
            </a:r>
            <a:r>
              <a:rPr lang="en-US" dirty="0" err="1" smtClean="0"/>
              <a:t>Belderrain</a:t>
            </a:r>
            <a:r>
              <a:rPr lang="en-US" dirty="0" smtClean="0"/>
              <a:t>, 2006). </a:t>
            </a:r>
          </a:p>
          <a:p>
            <a:endParaRPr lang="en-US" dirty="0" smtClean="0"/>
          </a:p>
          <a:p>
            <a:pPr marL="171450" marR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1200" dirty="0" smtClean="0"/>
              <a:t>How can my students build knowledge and content using visual thinking and technology?</a:t>
            </a:r>
          </a:p>
          <a:p>
            <a:pPr marL="171450" marR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1200" dirty="0" smtClean="0"/>
              <a:t>Problem Solving</a:t>
            </a:r>
            <a:r>
              <a:rPr lang="en-US" sz="1200" baseline="0" dirty="0" smtClean="0"/>
              <a:t> using 21</a:t>
            </a:r>
            <a:r>
              <a:rPr lang="en-US" sz="1200" baseline="30000" dirty="0" smtClean="0"/>
              <a:t>st</a:t>
            </a:r>
            <a:r>
              <a:rPr lang="en-US" sz="1200" baseline="0" dirty="0" smtClean="0"/>
              <a:t> century skills that are applicable to all content areas and build an online culture of learning?</a:t>
            </a:r>
            <a:endParaRPr lang="en-US" sz="1200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FD2416-C579-0249-A315-E29E8E8F583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6376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Through innovative uses of technology, multimedia software and other online resources, educators can make available an environment that seeks to motivate, cultivate, and meet the needs of the 21</a:t>
            </a:r>
            <a:r>
              <a:rPr lang="en-US" baseline="30000" dirty="0" smtClean="0"/>
              <a:t>st</a:t>
            </a:r>
            <a:r>
              <a:rPr lang="en-US" dirty="0" smtClean="0"/>
              <a:t> century learner (</a:t>
            </a:r>
            <a:r>
              <a:rPr lang="en-US" dirty="0" err="1" smtClean="0"/>
              <a:t>Belderrain</a:t>
            </a:r>
            <a:r>
              <a:rPr lang="en-US" dirty="0" smtClean="0"/>
              <a:t>, 2006). </a:t>
            </a:r>
          </a:p>
          <a:p>
            <a:endParaRPr lang="en-US" dirty="0" smtClean="0"/>
          </a:p>
          <a:p>
            <a:pPr marL="171450" marR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1200" dirty="0" smtClean="0"/>
              <a:t>How can my students build knowledge and content using visual thinking and technology?</a:t>
            </a:r>
          </a:p>
          <a:p>
            <a:pPr marL="171450" marR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1200" dirty="0" smtClean="0"/>
              <a:t>Problem Solving</a:t>
            </a:r>
            <a:r>
              <a:rPr lang="en-US" sz="1200" baseline="0" dirty="0" smtClean="0"/>
              <a:t> using 21</a:t>
            </a:r>
            <a:r>
              <a:rPr lang="en-US" sz="1200" baseline="30000" dirty="0" smtClean="0"/>
              <a:t>st</a:t>
            </a:r>
            <a:r>
              <a:rPr lang="en-US" sz="1200" baseline="0" dirty="0" smtClean="0"/>
              <a:t> century skills that are applicable to all content areas and build an online culture of learning?</a:t>
            </a:r>
            <a:endParaRPr lang="en-US" sz="1200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FD2416-C579-0249-A315-E29E8E8F583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6376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Action </a:t>
            </a:r>
            <a:r>
              <a:rPr lang="en-US" dirty="0" err="1" smtClean="0"/>
              <a:t>Reasearch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FD2416-C579-0249-A315-E29E8E8F583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8755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E2307-1E40-4E12-8716-25BFDA8E7013}" type="datetime1">
              <a:rPr lang="en-US" smtClean="0"/>
              <a:pPr/>
              <a:t>5/1/13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FCF5A-EA79-452C-A52C-1A2668C2E7DF}" type="datetime1">
              <a:rPr lang="en-US" smtClean="0"/>
              <a:pPr/>
              <a:t>5/1/13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C4C28-BD4B-4892-9A2D-6E19BD753A9A}" type="datetime1">
              <a:rPr lang="en-US" smtClean="0"/>
              <a:pPr/>
              <a:t>5/1/13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D9D02-426E-46C9-9EE9-0DE1EF8B2838}" type="datetime1">
              <a:rPr lang="en-US" smtClean="0"/>
              <a:pPr/>
              <a:t>5/1/13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AEBBE-F8B2-42CF-9895-E86A608384EB}" type="datetime1">
              <a:rPr lang="en-US" smtClean="0"/>
              <a:pPr/>
              <a:t>5/1/13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AA6B6-10E5-4810-BC9F-DA72D8452E73}" type="datetime1">
              <a:rPr lang="en-US" smtClean="0"/>
              <a:pPr/>
              <a:t>5/1/13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8D072-EF12-4AA2-BD71-ABC68B06D0E2}" type="datetime1">
              <a:rPr lang="en-US" smtClean="0"/>
              <a:pPr/>
              <a:t>5/1/13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DBF60-6CC3-4B74-A60D-3486985E4346}" type="datetime1">
              <a:rPr lang="en-US" smtClean="0"/>
              <a:pPr/>
              <a:t>5/1/13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14818-984F-4759-BF72-A33BDC1963BD}" type="datetime1">
              <a:rPr lang="en-US" smtClean="0"/>
              <a:pPr/>
              <a:t>5/1/13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7E191-5F94-4FC1-B823-BD7CABF7FA06}" type="datetime1">
              <a:rPr lang="en-US" smtClean="0"/>
              <a:pPr/>
              <a:t>5/1/13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56D55-EFBE-4F9B-8A5F-09D42CA22A9B}" type="datetime1">
              <a:rPr lang="en-US" smtClean="0"/>
              <a:pPr/>
              <a:t>5/1/13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D1D110F-3F4E-48D9-B8AA-5D0E825AFDBA}" type="datetime1">
              <a:rPr lang="en-US" smtClean="0"/>
              <a:pPr/>
              <a:t>5/1/13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2.jpeg"/><Relationship Id="rId3" Type="http://schemas.openxmlformats.org/officeDocument/2006/relationships/hyperlink" Target="mailto:jayneenk@hawaii.edu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2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3.png"/><Relationship Id="rId5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3.png"/><Relationship Id="rId5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3.png"/><Relationship Id="rId5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hyperlink" Target="http://www.mywebspiration.com/" TargetMode="External"/><Relationship Id="rId5" Type="http://schemas.openxmlformats.org/officeDocument/2006/relationships/image" Target="../media/image17.png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ywebspiration.com/" TargetMode="External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3.jpg"/></Relationships>
</file>

<file path=ppt/slides/_rels/slide20.xml.rels><?xml version="1.0" encoding="UTF-8" standalone="yes"?>
<Relationships xmlns="http://schemas.openxmlformats.org/package/2006/relationships"><Relationship Id="rId11" Type="http://schemas.openxmlformats.org/officeDocument/2006/relationships/diagramLayout" Target="../diagrams/layout2.xml"/><Relationship Id="rId12" Type="http://schemas.openxmlformats.org/officeDocument/2006/relationships/diagramQuickStyle" Target="../diagrams/quickStyle2.xml"/><Relationship Id="rId13" Type="http://schemas.openxmlformats.org/officeDocument/2006/relationships/diagramColors" Target="../diagrams/colors2.xml"/><Relationship Id="rId14" Type="http://schemas.microsoft.com/office/2007/relationships/diagramDrawing" Target="../diagrams/drawing2.xml"/><Relationship Id="rId15" Type="http://schemas.openxmlformats.org/officeDocument/2006/relationships/diagramData" Target="../diagrams/data3.xml"/><Relationship Id="rId16" Type="http://schemas.openxmlformats.org/officeDocument/2006/relationships/diagramLayout" Target="../diagrams/layout3.xml"/><Relationship Id="rId17" Type="http://schemas.openxmlformats.org/officeDocument/2006/relationships/diagramQuickStyle" Target="../diagrams/quickStyle3.xml"/><Relationship Id="rId18" Type="http://schemas.openxmlformats.org/officeDocument/2006/relationships/diagramColors" Target="../diagrams/colors3.xml"/><Relationship Id="rId19" Type="http://schemas.microsoft.com/office/2007/relationships/diagramDrawing" Target="../diagrams/drawing3.xml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7.xml"/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8" Type="http://schemas.openxmlformats.org/officeDocument/2006/relationships/hyperlink" Target="http://www.mywebspiration.com/" TargetMode="External"/><Relationship Id="rId9" Type="http://schemas.openxmlformats.org/officeDocument/2006/relationships/image" Target="../media/image17.png"/><Relationship Id="rId10" Type="http://schemas.openxmlformats.org/officeDocument/2006/relationships/diagramData" Target="../diagrams/data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4" Type="http://schemas.openxmlformats.org/officeDocument/2006/relationships/diagramLayout" Target="../diagrams/layout4.xml"/><Relationship Id="rId5" Type="http://schemas.openxmlformats.org/officeDocument/2006/relationships/diagramQuickStyle" Target="../diagrams/quickStyle4.xml"/><Relationship Id="rId6" Type="http://schemas.openxmlformats.org/officeDocument/2006/relationships/diagramColors" Target="../diagrams/colors4.xml"/><Relationship Id="rId7" Type="http://schemas.microsoft.com/office/2007/relationships/diagramDrawing" Target="../diagrams/drawing4.xml"/><Relationship Id="rId8" Type="http://schemas.openxmlformats.org/officeDocument/2006/relationships/image" Target="../media/image19.jpg"/><Relationship Id="rId9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4" Type="http://schemas.openxmlformats.org/officeDocument/2006/relationships/diagramLayout" Target="../diagrams/layout5.xml"/><Relationship Id="rId5" Type="http://schemas.openxmlformats.org/officeDocument/2006/relationships/diagramQuickStyle" Target="../diagrams/quickStyle5.xml"/><Relationship Id="rId6" Type="http://schemas.openxmlformats.org/officeDocument/2006/relationships/diagramColors" Target="../diagrams/colors5.xml"/><Relationship Id="rId7" Type="http://schemas.microsoft.com/office/2007/relationships/diagramDrawing" Target="../diagrams/drawing5.xml"/><Relationship Id="rId8" Type="http://schemas.openxmlformats.org/officeDocument/2006/relationships/image" Target="../media/image19.jpg"/><Relationship Id="rId9" Type="http://schemas.openxmlformats.org/officeDocument/2006/relationships/image" Target="../media/image20.jpg"/><Relationship Id="rId10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4" Type="http://schemas.openxmlformats.org/officeDocument/2006/relationships/diagramLayout" Target="../diagrams/layout6.xml"/><Relationship Id="rId5" Type="http://schemas.openxmlformats.org/officeDocument/2006/relationships/diagramQuickStyle" Target="../diagrams/quickStyle6.xml"/><Relationship Id="rId6" Type="http://schemas.openxmlformats.org/officeDocument/2006/relationships/diagramColors" Target="../diagrams/colors6.xml"/><Relationship Id="rId7" Type="http://schemas.microsoft.com/office/2007/relationships/diagramDrawing" Target="../diagrams/drawing6.xml"/><Relationship Id="rId8" Type="http://schemas.openxmlformats.org/officeDocument/2006/relationships/image" Target="../media/image19.jpg"/><Relationship Id="rId9" Type="http://schemas.openxmlformats.org/officeDocument/2006/relationships/image" Target="../media/image20.jpg"/><Relationship Id="rId10" Type="http://schemas.openxmlformats.org/officeDocument/2006/relationships/image" Target="../media/image21.jpg"/><Relationship Id="rId11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22.jp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microsoft.com/office/2007/relationships/hdphoto" Target="../media/hdphoto1.wdp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4.png"/><Relationship Id="rId3" Type="http://schemas.openxmlformats.org/officeDocument/2006/relationships/image" Target="../media/image25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6.png"/><Relationship Id="rId3" Type="http://schemas.openxmlformats.org/officeDocument/2006/relationships/image" Target="../media/image24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4" Type="http://schemas.openxmlformats.org/officeDocument/2006/relationships/image" Target="../media/image28.jpg"/><Relationship Id="rId5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0.png"/><Relationship Id="rId3" Type="http://schemas.openxmlformats.org/officeDocument/2006/relationships/image" Target="../media/image31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2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" Type="http://schemas.openxmlformats.org/officeDocument/2006/relationships/image" Target="../media/image34.png"/><Relationship Id="rId5" Type="http://schemas.openxmlformats.org/officeDocument/2006/relationships/image" Target="../media/image35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2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3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36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36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36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37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37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37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3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3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8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8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8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8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4" Type="http://schemas.openxmlformats.org/officeDocument/2006/relationships/diagramQuickStyle" Target="../diagrams/quickStyle7.xml"/><Relationship Id="rId5" Type="http://schemas.openxmlformats.org/officeDocument/2006/relationships/diagramColors" Target="../diagrams/colors7.xml"/><Relationship Id="rId6" Type="http://schemas.microsoft.com/office/2007/relationships/diagramDrawing" Target="../diagrams/drawing7.xml"/><Relationship Id="rId7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2" Type="http://schemas.openxmlformats.org/officeDocument/2006/relationships/diagramData" Target="../diagrams/data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0.png"/><Relationship Id="rId3" Type="http://schemas.openxmlformats.org/officeDocument/2006/relationships/image" Target="../media/image18.pn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0.png"/><Relationship Id="rId3" Type="http://schemas.openxmlformats.org/officeDocument/2006/relationships/image" Target="../media/image18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4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1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4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1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4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1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4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5.png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5.png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5.png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5.png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46.png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46.png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46.png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46.png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47.png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4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png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47.png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8.png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8.png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8.png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nspiration.com/Inspiration" TargetMode="External"/><Relationship Id="rId4" Type="http://schemas.openxmlformats.org/officeDocument/2006/relationships/image" Target="../media/image50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9.png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nspiration.com/Inspiration" TargetMode="External"/><Relationship Id="rId4" Type="http://schemas.openxmlformats.org/officeDocument/2006/relationships/image" Target="../media/image50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9.png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51.gif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51.gif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51.gif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51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Jaynnen Pic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9922" y="3551498"/>
            <a:ext cx="1299633" cy="17088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ubtitle 2"/>
          <p:cNvSpPr>
            <a:spLocks noGrp="1"/>
          </p:cNvSpPr>
          <p:nvPr/>
        </p:nvSpPr>
        <p:spPr>
          <a:xfrm>
            <a:off x="-346379" y="5528835"/>
            <a:ext cx="4401365" cy="1355331"/>
          </a:xfrm>
          <a:prstGeom prst="rect">
            <a:avLst/>
          </a:prstGeom>
        </p:spPr>
        <p:txBody>
          <a:bodyPr tIns="0">
            <a:normAutofit/>
          </a:bodyPr>
          <a:lstStyle/>
          <a:p>
            <a:pPr algn="ctr"/>
            <a:r>
              <a:rPr lang="en-US" sz="1800" kern="1200" dirty="0" err="1" smtClean="0"/>
              <a:t>Jayneen</a:t>
            </a:r>
            <a:r>
              <a:rPr lang="en-US" sz="1800" kern="1200" dirty="0" smtClean="0"/>
              <a:t> </a:t>
            </a:r>
            <a:r>
              <a:rPr lang="en-US" sz="1800" kern="1200" dirty="0" err="1" smtClean="0"/>
              <a:t>Kehaulani</a:t>
            </a:r>
            <a:r>
              <a:rPr lang="en-US" sz="1800" kern="1200" dirty="0" smtClean="0"/>
              <a:t> Souza</a:t>
            </a:r>
          </a:p>
          <a:p>
            <a:pPr algn="ctr"/>
            <a:r>
              <a:rPr lang="en-US" sz="1800" kern="1200" dirty="0" smtClean="0"/>
              <a:t>University of Hawaii at </a:t>
            </a:r>
            <a:r>
              <a:rPr lang="en-US" sz="1800" kern="1200" dirty="0" err="1" smtClean="0"/>
              <a:t>Manoa</a:t>
            </a:r>
            <a:endParaRPr lang="en-US" sz="1800" kern="1200" dirty="0" smtClean="0"/>
          </a:p>
          <a:p>
            <a:pPr algn="ctr"/>
            <a:r>
              <a:rPr lang="en-US" sz="1800" kern="1200" dirty="0" err="1" smtClean="0">
                <a:hlinkClick r:id="rId3"/>
              </a:rPr>
              <a:t>jayneenk@hawaii.edu</a:t>
            </a:r>
            <a:endParaRPr lang="en-US" sz="1800" kern="1200" dirty="0" smtClean="0"/>
          </a:p>
          <a:p>
            <a:pPr algn="ctr"/>
            <a:endParaRPr lang="en-US" sz="1600" kern="1200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169512" y="1211801"/>
            <a:ext cx="6996723" cy="27889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sz="6700" b="1" kern="1200" dirty="0" smtClean="0">
                <a:ln w="1905"/>
                <a:solidFill>
                  <a:srgbClr val="FF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Using Social Tools As </a:t>
            </a:r>
            <a:r>
              <a:rPr lang="en-US" sz="6000" b="1" kern="1200" dirty="0" smtClean="0">
                <a:ln w="1905"/>
                <a:solidFill>
                  <a:srgbClr val="FF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 New Instructional Approach</a:t>
            </a:r>
            <a:endParaRPr lang="en-US" sz="6000" b="1" kern="1200" dirty="0">
              <a:ln w="1905"/>
              <a:solidFill>
                <a:srgbClr val="FF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84510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6035"/>
    </mc:Choice>
    <mc:Fallback xmlns="">
      <p:transition xmlns:p14="http://schemas.microsoft.com/office/powerpoint/2010/main" spd="slow" advTm="36035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964265"/>
            <a:ext cx="2998821" cy="4724401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Research</a:t>
            </a:r>
            <a:br>
              <a:rPr lang="en-US" dirty="0" smtClean="0"/>
            </a:br>
            <a:r>
              <a:rPr lang="en-US" dirty="0" smtClean="0"/>
              <a:t>Visual Learning &amp; Technology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06435" y="2540487"/>
            <a:ext cx="2743199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dirty="0" smtClean="0"/>
              <a:t>How can visual thinking and technology enhance student learning?</a:t>
            </a:r>
            <a:endParaRPr lang="en-US" sz="2300" dirty="0"/>
          </a:p>
        </p:txBody>
      </p:sp>
      <p:sp>
        <p:nvSpPr>
          <p:cNvPr id="9" name="Rectangle 8"/>
          <p:cNvSpPr/>
          <p:nvPr/>
        </p:nvSpPr>
        <p:spPr>
          <a:xfrm>
            <a:off x="4114800" y="3161222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Literature suggests using mind-tools in education. Mind-tools are cognitive tools, such as selected computer programs, that stimulate learning and thinking in students . 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29142" y="5284473"/>
            <a:ext cx="1848569" cy="1507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1768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829"/>
    </mc:Choice>
    <mc:Fallback xmlns="">
      <p:transition xmlns:p14="http://schemas.microsoft.com/office/powerpoint/2010/main" spd="slow" advTm="2829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lower Web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133" y="0"/>
            <a:ext cx="8923867" cy="6976533"/>
          </a:xfrm>
          <a:prstGeom prst="rect">
            <a:avLst/>
          </a:prstGeom>
        </p:spPr>
      </p:pic>
      <p:sp>
        <p:nvSpPr>
          <p:cNvPr id="3" name="Striped Right Arrow 2"/>
          <p:cNvSpPr/>
          <p:nvPr/>
        </p:nvSpPr>
        <p:spPr>
          <a:xfrm rot="3411978">
            <a:off x="404496" y="1284298"/>
            <a:ext cx="740398" cy="266840"/>
          </a:xfrm>
          <a:prstGeom prst="stripedRightArrow">
            <a:avLst/>
          </a:prstGeom>
          <a:solidFill>
            <a:srgbClr val="FF000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triped Right Arrow 3"/>
          <p:cNvSpPr/>
          <p:nvPr/>
        </p:nvSpPr>
        <p:spPr>
          <a:xfrm rot="7349340">
            <a:off x="4526446" y="1617596"/>
            <a:ext cx="711574" cy="277648"/>
          </a:xfrm>
          <a:prstGeom prst="stripedRightArrow">
            <a:avLst/>
          </a:prstGeom>
          <a:solidFill>
            <a:srgbClr val="3366FF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triped Right Arrow 4"/>
          <p:cNvSpPr/>
          <p:nvPr/>
        </p:nvSpPr>
        <p:spPr>
          <a:xfrm rot="7349340">
            <a:off x="7703105" y="1270636"/>
            <a:ext cx="711574" cy="277648"/>
          </a:xfrm>
          <a:prstGeom prst="stripedRightArrow">
            <a:avLst/>
          </a:prstGeom>
          <a:solidFill>
            <a:srgbClr val="FF0078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triped Right Arrow 5"/>
          <p:cNvSpPr/>
          <p:nvPr/>
        </p:nvSpPr>
        <p:spPr>
          <a:xfrm rot="7349340">
            <a:off x="8319513" y="2210272"/>
            <a:ext cx="711574" cy="277648"/>
          </a:xfrm>
          <a:prstGeom prst="stripedRightArrow">
            <a:avLst/>
          </a:prstGeom>
          <a:solidFill>
            <a:srgbClr val="FFFB18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triped Right Arrow 6"/>
          <p:cNvSpPr/>
          <p:nvPr/>
        </p:nvSpPr>
        <p:spPr>
          <a:xfrm rot="7349340">
            <a:off x="6917364" y="371314"/>
            <a:ext cx="711574" cy="277648"/>
          </a:xfrm>
          <a:prstGeom prst="stripedRightArrow">
            <a:avLst/>
          </a:prstGeom>
          <a:solidFill>
            <a:srgbClr val="3366FF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222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8459"/>
    </mc:Choice>
    <mc:Fallback xmlns="">
      <p:transition xmlns:p14="http://schemas.microsoft.com/office/powerpoint/2010/main" spd="slow" advTm="38459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9913" y="2456846"/>
            <a:ext cx="3130777" cy="2345061"/>
          </a:xfrm>
          <a:prstGeom prst="rect">
            <a:avLst/>
          </a:prstGeom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</p:spPr>
        <p:txBody>
          <a:bodyPr/>
          <a:lstStyle/>
          <a:p>
            <a:r>
              <a:rPr lang="en-US" dirty="0" err="1" smtClean="0"/>
              <a:t>Mindtools</a:t>
            </a:r>
            <a:r>
              <a:rPr lang="en-US" dirty="0" smtClean="0"/>
              <a:t> and Technology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3126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299"/>
    </mc:Choice>
    <mc:Fallback xmlns="">
      <p:transition xmlns:p14="http://schemas.microsoft.com/office/powerpoint/2010/main" spd="slow" advTm="14299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467" y="3629377"/>
            <a:ext cx="2574446" cy="28321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09913" y="2456846"/>
            <a:ext cx="3130777" cy="2345061"/>
          </a:xfrm>
          <a:prstGeom prst="rect">
            <a:avLst/>
          </a:prstGeom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</p:spPr>
        <p:txBody>
          <a:bodyPr/>
          <a:lstStyle/>
          <a:p>
            <a:r>
              <a:rPr lang="en-US" dirty="0" err="1" smtClean="0"/>
              <a:t>Mindtools</a:t>
            </a:r>
            <a:r>
              <a:rPr lang="en-US" dirty="0" smtClean="0"/>
              <a:t> and Technology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2775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2958"/>
    </mc:Choice>
    <mc:Fallback xmlns="">
      <p:transition xmlns:p14="http://schemas.microsoft.com/office/powerpoint/2010/main" spd="slow" advTm="32958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467" y="3629377"/>
            <a:ext cx="2574446" cy="28321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09913" y="2456846"/>
            <a:ext cx="3130777" cy="234506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27800" y="2832452"/>
            <a:ext cx="2222500" cy="3304117"/>
          </a:xfrm>
          <a:prstGeom prst="rect">
            <a:avLst/>
          </a:prstGeom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</p:spPr>
        <p:txBody>
          <a:bodyPr/>
          <a:lstStyle/>
          <a:p>
            <a:r>
              <a:rPr lang="en-US" dirty="0" err="1" smtClean="0"/>
              <a:t>Mindtools</a:t>
            </a:r>
            <a:r>
              <a:rPr lang="en-US" dirty="0" smtClean="0"/>
              <a:t> and Technology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6554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828"/>
    </mc:Choice>
    <mc:Fallback xmlns="">
      <p:transition xmlns:p14="http://schemas.microsoft.com/office/powerpoint/2010/main" spd="slow" advTm="37828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467" y="3629377"/>
            <a:ext cx="2574446" cy="28321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09913" y="2456846"/>
            <a:ext cx="3130777" cy="234506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27800" y="2832452"/>
            <a:ext cx="2222500" cy="3304117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 rot="20199129">
            <a:off x="1199077" y="2052240"/>
            <a:ext cx="193315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solidFill>
                  <a:srgbClr val="FF66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Social</a:t>
            </a:r>
            <a:endParaRPr lang="en-US" sz="5400" b="1" dirty="0">
              <a:ln w="11430"/>
              <a:solidFill>
                <a:srgbClr val="FF66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</p:spPr>
        <p:txBody>
          <a:bodyPr/>
          <a:lstStyle/>
          <a:p>
            <a:r>
              <a:rPr lang="en-US" dirty="0" smtClean="0"/>
              <a:t>What are Social </a:t>
            </a:r>
            <a:r>
              <a:rPr lang="en-US" dirty="0" err="1" smtClean="0"/>
              <a:t>Mindtools</a:t>
            </a:r>
            <a:r>
              <a:rPr lang="en-US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6109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033"/>
    </mc:Choice>
    <mc:Fallback xmlns="">
      <p:transition xmlns:p14="http://schemas.microsoft.com/office/powerpoint/2010/main" spd="slow" advTm="22033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467" y="3629377"/>
            <a:ext cx="2574446" cy="28321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09913" y="2456846"/>
            <a:ext cx="3130777" cy="234506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27800" y="2832452"/>
            <a:ext cx="2222500" cy="3304117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 rot="20199129">
            <a:off x="1199077" y="2052240"/>
            <a:ext cx="193315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solidFill>
                  <a:srgbClr val="FF66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Social</a:t>
            </a:r>
            <a:endParaRPr lang="en-US" sz="5400" b="1" dirty="0">
              <a:ln w="11430"/>
              <a:solidFill>
                <a:srgbClr val="FF66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 rot="20098076">
            <a:off x="3210426" y="4918430"/>
            <a:ext cx="32109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dirty="0" err="1" smtClean="0">
                <a:ln w="11430"/>
                <a:solidFill>
                  <a:srgbClr val="FF66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Mindtools</a:t>
            </a:r>
            <a:endParaRPr lang="en-US" sz="5400" b="1" dirty="0">
              <a:ln w="11430"/>
              <a:solidFill>
                <a:srgbClr val="FF66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</p:spPr>
        <p:txBody>
          <a:bodyPr/>
          <a:lstStyle/>
          <a:p>
            <a:r>
              <a:rPr lang="en-US" dirty="0" smtClean="0"/>
              <a:t>What are Social </a:t>
            </a:r>
            <a:r>
              <a:rPr lang="en-US" dirty="0" err="1" smtClean="0"/>
              <a:t>Mindtools</a:t>
            </a:r>
            <a:r>
              <a:rPr lang="en-US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7807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409"/>
    </mc:Choice>
    <mc:Fallback xmlns="">
      <p:transition xmlns:p14="http://schemas.microsoft.com/office/powerpoint/2010/main" spd="slow" advTm="20409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62134" y="1380717"/>
            <a:ext cx="2624667" cy="660400"/>
          </a:xfrm>
        </p:spPr>
        <p:txBody>
          <a:bodyPr>
            <a:noAutofit/>
          </a:bodyPr>
          <a:lstStyle/>
          <a:p>
            <a:pPr algn="ctr"/>
            <a:r>
              <a:rPr lang="en-US" dirty="0" smtClean="0"/>
              <a:t>Action Research Project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5435600" y="2312050"/>
            <a:ext cx="3251201" cy="3987149"/>
          </a:xfrm>
        </p:spPr>
        <p:txBody>
          <a:bodyPr>
            <a:normAutofit/>
          </a:bodyPr>
          <a:lstStyle/>
          <a:p>
            <a:pPr marL="742950" lvl="2" indent="-285750">
              <a:lnSpc>
                <a:spcPct val="130000"/>
              </a:lnSpc>
              <a:buFont typeface="Arial"/>
              <a:buChar char="•"/>
            </a:pPr>
            <a:r>
              <a:rPr lang="en-US" sz="1800" b="1" dirty="0">
                <a:solidFill>
                  <a:schemeClr val="bg1"/>
                </a:solidFill>
                <a:latin typeface="Segoe Print" charset="0"/>
              </a:rPr>
              <a:t>Purpose </a:t>
            </a:r>
            <a:r>
              <a:rPr lang="en-US" sz="1800" b="1" dirty="0" smtClean="0">
                <a:solidFill>
                  <a:schemeClr val="bg1"/>
                </a:solidFill>
                <a:latin typeface="Segoe Print" charset="0"/>
              </a:rPr>
              <a:t>statement</a:t>
            </a:r>
            <a:endParaRPr lang="en-US" sz="1300" dirty="0"/>
          </a:p>
          <a:p>
            <a:endParaRPr lang="en-US" dirty="0"/>
          </a:p>
        </p:txBody>
      </p:sp>
      <p:pic>
        <p:nvPicPr>
          <p:cNvPr id="5" name="Picture Placeholder 4" descr="action research.png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158" b="-2158"/>
          <a:stretch>
            <a:fillRect/>
          </a:stretch>
        </p:blipFill>
        <p:spPr>
          <a:xfrm>
            <a:off x="317500" y="483251"/>
            <a:ext cx="4921250" cy="4037949"/>
          </a:xfrm>
        </p:spPr>
      </p:pic>
    </p:spTree>
    <p:extLst>
      <p:ext uri="{BB962C8B-B14F-4D97-AF65-F5344CB8AC3E}">
        <p14:creationId xmlns:p14="http://schemas.microsoft.com/office/powerpoint/2010/main" val="606331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6519"/>
    </mc:Choice>
    <mc:Fallback xmlns="">
      <p:transition xmlns:p14="http://schemas.microsoft.com/office/powerpoint/2010/main" spd="slow" advTm="46519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62134" y="1380717"/>
            <a:ext cx="2624667" cy="660400"/>
          </a:xfrm>
        </p:spPr>
        <p:txBody>
          <a:bodyPr>
            <a:noAutofit/>
          </a:bodyPr>
          <a:lstStyle/>
          <a:p>
            <a:pPr algn="ctr"/>
            <a:r>
              <a:rPr lang="en-US" dirty="0" smtClean="0"/>
              <a:t>Action Research Project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5435600" y="2312050"/>
            <a:ext cx="3251201" cy="3987149"/>
          </a:xfrm>
        </p:spPr>
        <p:txBody>
          <a:bodyPr>
            <a:normAutofit/>
          </a:bodyPr>
          <a:lstStyle/>
          <a:p>
            <a:pPr marL="742950" lvl="2" indent="-285750">
              <a:lnSpc>
                <a:spcPct val="130000"/>
              </a:lnSpc>
              <a:buFont typeface="Arial"/>
              <a:buChar char="•"/>
            </a:pPr>
            <a:r>
              <a:rPr lang="en-US" sz="1800" b="1" dirty="0">
                <a:solidFill>
                  <a:schemeClr val="bg1"/>
                </a:solidFill>
                <a:latin typeface="Segoe Print" charset="0"/>
              </a:rPr>
              <a:t>Purpose statement: </a:t>
            </a:r>
            <a:r>
              <a:rPr lang="en-US" sz="1500" b="1" i="1" dirty="0">
                <a:solidFill>
                  <a:schemeClr val="tx1"/>
                </a:solidFill>
                <a:latin typeface="Segoe Print" charset="0"/>
              </a:rPr>
              <a:t>To evaluate the effectiveness of using a visual learning Web 2.0 tool, </a:t>
            </a:r>
            <a:r>
              <a:rPr lang="en-US" sz="1500" b="1" i="1" dirty="0" err="1">
                <a:solidFill>
                  <a:schemeClr val="tx1"/>
                </a:solidFill>
                <a:latin typeface="Segoe Print" charset="0"/>
              </a:rPr>
              <a:t>Webspiration</a:t>
            </a:r>
            <a:r>
              <a:rPr lang="en-US" sz="1500" b="1" i="1" dirty="0">
                <a:solidFill>
                  <a:schemeClr val="tx1"/>
                </a:solidFill>
                <a:latin typeface="Segoe Print" charset="0"/>
              </a:rPr>
              <a:t> Classroom to foster collaboration among ninth and tenth grade geometry students</a:t>
            </a:r>
          </a:p>
          <a:p>
            <a:endParaRPr lang="en-US" sz="1300" dirty="0"/>
          </a:p>
          <a:p>
            <a:endParaRPr lang="en-US" dirty="0"/>
          </a:p>
        </p:txBody>
      </p:sp>
      <p:pic>
        <p:nvPicPr>
          <p:cNvPr id="5" name="Picture Placeholder 4" descr="action research.png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158" b="-2158"/>
          <a:stretch>
            <a:fillRect/>
          </a:stretch>
        </p:blipFill>
        <p:spPr>
          <a:xfrm>
            <a:off x="317500" y="483251"/>
            <a:ext cx="4921250" cy="4037949"/>
          </a:xfrm>
        </p:spPr>
      </p:pic>
      <p:pic>
        <p:nvPicPr>
          <p:cNvPr id="6" name="Picture 5">
            <a:hlinkClick r:id="rId4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2988" y="6051965"/>
            <a:ext cx="2554347" cy="494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31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6519"/>
    </mc:Choice>
    <mc:Fallback xmlns="">
      <p:transition xmlns:p14="http://schemas.microsoft.com/office/powerpoint/2010/main" spd="slow" advTm="46519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</a:t>
            </a:r>
            <a:r>
              <a:rPr lang="en-US" dirty="0" err="1" smtClean="0"/>
              <a:t>Webspiration</a:t>
            </a:r>
            <a:r>
              <a:rPr lang="en-US" dirty="0" smtClean="0"/>
              <a:t> Classroom?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/>
        </p:nvSpPr>
        <p:spPr bwMode="auto">
          <a:xfrm>
            <a:off x="237065" y="3028245"/>
            <a:ext cx="3657600" cy="56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lvl1pPr marL="346075" indent="-346075" algn="l" rtl="0" eaLnBrk="0" fontAlgn="base" hangingPunct="0">
              <a:spcBef>
                <a:spcPts val="18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39775" indent="-282575" algn="l" rtl="0" eaLnBrk="0" fontAlgn="base" hangingPunct="0">
              <a:spcBef>
                <a:spcPts val="12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rtl="0" eaLnBrk="0" fontAlgn="base" hangingPunct="0">
              <a:spcBef>
                <a:spcPts val="8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rtl="0" eaLnBrk="0" fontAlgn="base" hangingPunct="0">
              <a:spcBef>
                <a:spcPts val="600"/>
              </a:spcBef>
              <a:spcAft>
                <a:spcPct val="0"/>
              </a:spcAft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rtl="0" eaLnBrk="0" fontAlgn="base" hangingPunct="0">
              <a:spcBef>
                <a:spcPts val="600"/>
              </a:spcBef>
              <a:spcAft>
                <a:spcPct val="0"/>
              </a:spcAft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eaLnBrk="1" fontAlgn="auto" hangingPunct="1">
              <a:spcAft>
                <a:spcPts val="0"/>
              </a:spcAft>
              <a:buNone/>
              <a:defRPr/>
            </a:pPr>
            <a:r>
              <a:rPr lang="en-US" sz="3200" kern="1200" dirty="0" smtClean="0">
                <a:ea typeface="+mn-ea"/>
                <a:cs typeface="+mn-cs"/>
              </a:rPr>
              <a:t>Do you know what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sz="3200" kern="1200" dirty="0" smtClean="0">
              <a:ea typeface="+mn-ea"/>
              <a:cs typeface="+mn-cs"/>
            </a:endParaRP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sz="3200" kern="1200" dirty="0">
              <a:ea typeface="+mn-ea"/>
              <a:cs typeface="+mn-c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7466" y="4365819"/>
            <a:ext cx="2349221" cy="131119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568305" y="5677013"/>
            <a:ext cx="82730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 smtClean="0"/>
              <a:t> Yes   </a:t>
            </a:r>
            <a:endParaRPr lang="en-US" sz="3000" dirty="0"/>
          </a:p>
        </p:txBody>
      </p:sp>
      <p:sp>
        <p:nvSpPr>
          <p:cNvPr id="6" name="TextBox 5"/>
          <p:cNvSpPr txBox="1"/>
          <p:nvPr/>
        </p:nvSpPr>
        <p:spPr>
          <a:xfrm>
            <a:off x="4787302" y="5636822"/>
            <a:ext cx="77938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 No   </a:t>
            </a:r>
            <a:endParaRPr lang="en-US" sz="3200" dirty="0"/>
          </a:p>
        </p:txBody>
      </p:sp>
      <p:pic>
        <p:nvPicPr>
          <p:cNvPr id="8" name="Picture 7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94665" y="2906509"/>
            <a:ext cx="3562243" cy="68957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653868" y="2985756"/>
            <a:ext cx="948267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i</a:t>
            </a:r>
            <a:r>
              <a:rPr lang="en-US" sz="3200" dirty="0" smtClean="0"/>
              <a:t>s?</a:t>
            </a:r>
            <a:endParaRPr lang="en-US" sz="32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18400" y="6342215"/>
            <a:ext cx="1625600" cy="460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3629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1006"/>
    </mc:Choice>
    <mc:Fallback xmlns="">
      <p:transition xmlns:p14="http://schemas.microsoft.com/office/powerpoint/2010/main" spd="slow" advTm="71006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3" descr="world-map.jpg"/>
          <p:cNvPicPr>
            <a:picLocks noGrp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39" b="3639"/>
          <a:stretch>
            <a:fillRect/>
          </a:stretch>
        </p:blipFill>
        <p:spPr>
          <a:xfrm>
            <a:off x="169116" y="1962964"/>
            <a:ext cx="8775080" cy="4825956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515582" y="1735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5400" b="1" cap="all" dirty="0" smtClean="0">
                <a:ln w="0"/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</a:rPr>
              <a:t>Where are you?</a:t>
            </a:r>
            <a:endParaRPr lang="en-US" sz="5400" b="1" cap="all" dirty="0">
              <a:ln w="0"/>
              <a:solidFill>
                <a:schemeClr val="bg1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30663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9458"/>
    </mc:Choice>
    <mc:Fallback xmlns="">
      <p:transition xmlns:p14="http://schemas.microsoft.com/office/powerpoint/2010/main" spd="slow" advTm="29458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8267" y="469661"/>
            <a:ext cx="7315200" cy="999405"/>
          </a:xfrm>
        </p:spPr>
        <p:txBody>
          <a:bodyPr/>
          <a:lstStyle/>
          <a:p>
            <a:r>
              <a:rPr lang="en-US" dirty="0" smtClean="0"/>
              <a:t>What is </a:t>
            </a:r>
            <a:r>
              <a:rPr lang="en-US" dirty="0" err="1" smtClean="0"/>
              <a:t>Webspiration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Oval 2"/>
          <p:cNvSpPr/>
          <p:nvPr/>
        </p:nvSpPr>
        <p:spPr>
          <a:xfrm>
            <a:off x="2927503" y="2998392"/>
            <a:ext cx="2730500" cy="2756876"/>
          </a:xfrm>
          <a:prstGeom prst="ellipse">
            <a:avLst/>
          </a:prstGeom>
          <a:solidFill>
            <a:srgbClr val="3366FF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32651379"/>
              </p:ext>
            </p:extLst>
          </p:nvPr>
        </p:nvGraphicFramePr>
        <p:xfrm>
          <a:off x="1606703" y="2604692"/>
          <a:ext cx="5410200" cy="35146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611339" y="3798305"/>
            <a:ext cx="1352854" cy="9556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2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Anytime</a:t>
            </a:r>
          </a:p>
          <a:p>
            <a:pPr algn="ctr">
              <a:lnSpc>
                <a:spcPct val="130000"/>
              </a:lnSpc>
            </a:pPr>
            <a:r>
              <a:rPr lang="en-US" sz="2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Anywhere</a:t>
            </a:r>
            <a:endParaRPr lang="en-US" sz="2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7" name="Picture 16">
            <a:hlinkClick r:id="rId8"/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321703" y="6334531"/>
            <a:ext cx="1822297" cy="352758"/>
          </a:xfrm>
          <a:prstGeom prst="rect">
            <a:avLst/>
          </a:prstGeom>
        </p:spPr>
      </p:pic>
      <p:graphicFrame>
        <p:nvGraphicFramePr>
          <p:cNvPr id="11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86805458"/>
              </p:ext>
            </p:extLst>
          </p:nvPr>
        </p:nvGraphicFramePr>
        <p:xfrm>
          <a:off x="1759103" y="2757092"/>
          <a:ext cx="5410200" cy="35146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graphicFrame>
        <p:nvGraphicFramePr>
          <p:cNvPr id="12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86805458"/>
              </p:ext>
            </p:extLst>
          </p:nvPr>
        </p:nvGraphicFramePr>
        <p:xfrm>
          <a:off x="1911503" y="2909492"/>
          <a:ext cx="5410200" cy="35146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5" r:lo="rId16" r:qs="rId17" r:cs="rId18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865075" y="5611391"/>
            <a:ext cx="23815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Dynamic Diagramming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59092" y="4042774"/>
            <a:ext cx="16952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Social </a:t>
            </a:r>
            <a:r>
              <a:rPr lang="en-US" dirty="0" err="1" smtClean="0"/>
              <a:t>Mindtool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299079" y="5533999"/>
            <a:ext cx="1435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Web 2.0 Tool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597060" y="4199953"/>
            <a:ext cx="14492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Synchronous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6188854" y="2998392"/>
            <a:ext cx="81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Online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100667" y="2758284"/>
            <a:ext cx="2094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Visual Thinking Tool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1336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446"/>
    </mc:Choice>
    <mc:Fallback xmlns="">
      <p:transition xmlns:p14="http://schemas.microsoft.com/office/powerpoint/2010/main" spd="slow" advTm="6446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Social </a:t>
            </a:r>
            <a:r>
              <a:rPr lang="en-US" dirty="0" err="1" smtClean="0"/>
              <a:t>Mindtools</a:t>
            </a:r>
            <a:endParaRPr lang="en-US" dirty="0"/>
          </a:p>
        </p:txBody>
      </p:sp>
      <p:sp>
        <p:nvSpPr>
          <p:cNvPr id="3" name="Oval 2"/>
          <p:cNvSpPr/>
          <p:nvPr/>
        </p:nvSpPr>
        <p:spPr>
          <a:xfrm>
            <a:off x="1155700" y="3135924"/>
            <a:ext cx="2730500" cy="2756876"/>
          </a:xfrm>
          <a:prstGeom prst="ellipse">
            <a:avLst/>
          </a:prstGeom>
          <a:solidFill>
            <a:srgbClr val="3366FF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96173461"/>
              </p:ext>
            </p:extLst>
          </p:nvPr>
        </p:nvGraphicFramePr>
        <p:xfrm>
          <a:off x="-165100" y="2742224"/>
          <a:ext cx="5410200" cy="35146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839536" y="3935837"/>
            <a:ext cx="1352854" cy="9556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2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Anytime</a:t>
            </a:r>
          </a:p>
          <a:p>
            <a:pPr algn="ctr">
              <a:lnSpc>
                <a:spcPct val="130000"/>
              </a:lnSpc>
            </a:pPr>
            <a:r>
              <a:rPr lang="en-US" sz="2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Anywhere</a:t>
            </a:r>
            <a:endParaRPr lang="en-US" sz="2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57710" y="3055702"/>
            <a:ext cx="32543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604A7B"/>
                </a:solidFill>
              </a:rPr>
              <a:t>Improve Writing and Thinking Skills</a:t>
            </a:r>
            <a:endParaRPr lang="en-US" sz="1600" b="1" dirty="0">
              <a:solidFill>
                <a:srgbClr val="604A7B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1818340" y="2480677"/>
            <a:ext cx="1293159" cy="1274995"/>
          </a:xfrm>
          <a:prstGeom prst="roundRect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images-16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8489" y="2564424"/>
            <a:ext cx="935102" cy="111760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4387228" y="3454595"/>
            <a:ext cx="2908669" cy="9002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00889A"/>
                </a:solidFill>
              </a:rPr>
              <a:t>Teach and reinforce writing</a:t>
            </a:r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00889A"/>
                </a:solidFill>
              </a:rPr>
              <a:t>              </a:t>
            </a:r>
            <a:endParaRPr lang="en-US" dirty="0">
              <a:solidFill>
                <a:srgbClr val="00AA96"/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432549" y="2564424"/>
            <a:ext cx="2051049" cy="581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8513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999"/>
    </mc:Choice>
    <mc:Fallback xmlns="">
      <p:transition xmlns:p14="http://schemas.microsoft.com/office/powerpoint/2010/main" spd="slow" advTm="5999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Social </a:t>
            </a:r>
            <a:r>
              <a:rPr lang="en-US" dirty="0" err="1" smtClean="0"/>
              <a:t>Mindtools</a:t>
            </a:r>
            <a:endParaRPr lang="en-US" dirty="0"/>
          </a:p>
        </p:txBody>
      </p:sp>
      <p:sp>
        <p:nvSpPr>
          <p:cNvPr id="3" name="Oval 2"/>
          <p:cNvSpPr/>
          <p:nvPr/>
        </p:nvSpPr>
        <p:spPr>
          <a:xfrm>
            <a:off x="1155700" y="3135924"/>
            <a:ext cx="2730500" cy="2756876"/>
          </a:xfrm>
          <a:prstGeom prst="ellipse">
            <a:avLst/>
          </a:prstGeom>
          <a:solidFill>
            <a:srgbClr val="3366FF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79059891"/>
              </p:ext>
            </p:extLst>
          </p:nvPr>
        </p:nvGraphicFramePr>
        <p:xfrm>
          <a:off x="-165100" y="2742224"/>
          <a:ext cx="5410200" cy="35146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839536" y="3935837"/>
            <a:ext cx="1352854" cy="9556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2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Anytime</a:t>
            </a:r>
          </a:p>
          <a:p>
            <a:pPr algn="ctr">
              <a:lnSpc>
                <a:spcPct val="130000"/>
              </a:lnSpc>
            </a:pPr>
            <a:r>
              <a:rPr lang="en-US" sz="2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Anywhere</a:t>
            </a:r>
            <a:endParaRPr lang="en-US" sz="2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57710" y="3055702"/>
            <a:ext cx="32543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604A7B"/>
                </a:solidFill>
              </a:rPr>
              <a:t>Improve Writing and Thinking Skills</a:t>
            </a:r>
            <a:endParaRPr lang="en-US" sz="1600" b="1" dirty="0">
              <a:solidFill>
                <a:srgbClr val="604A7B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1818340" y="2480677"/>
            <a:ext cx="1293159" cy="1274995"/>
          </a:xfrm>
          <a:prstGeom prst="roundRect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images-16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8489" y="2564424"/>
            <a:ext cx="935102" cy="1117600"/>
          </a:xfrm>
          <a:prstGeom prst="rect">
            <a:avLst/>
          </a:prstGeom>
        </p:spPr>
      </p:pic>
      <p:sp>
        <p:nvSpPr>
          <p:cNvPr id="10" name="Rounded Rectangle 9"/>
          <p:cNvSpPr/>
          <p:nvPr/>
        </p:nvSpPr>
        <p:spPr>
          <a:xfrm>
            <a:off x="3263934" y="4204674"/>
            <a:ext cx="1409700" cy="1220907"/>
          </a:xfrm>
          <a:prstGeom prst="roundRect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images-15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0439" y="4357254"/>
            <a:ext cx="1262090" cy="886813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4387228" y="3454595"/>
            <a:ext cx="4430382" cy="13157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00889A"/>
                </a:solidFill>
              </a:rPr>
              <a:t>Teach and reinforce writing</a:t>
            </a:r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00889A"/>
                </a:solidFill>
              </a:rPr>
              <a:t>     Improve visual and critical thinking skills</a:t>
            </a:r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00889A"/>
                </a:solidFill>
              </a:rPr>
              <a:t>          </a:t>
            </a:r>
            <a:endParaRPr lang="en-US" dirty="0">
              <a:solidFill>
                <a:srgbClr val="00AA96"/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432549" y="2564424"/>
            <a:ext cx="2051049" cy="581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5730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705"/>
    </mc:Choice>
    <mc:Fallback xmlns="">
      <p:transition xmlns:p14="http://schemas.microsoft.com/office/powerpoint/2010/main" spd="slow" advTm="5705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073" y="303784"/>
            <a:ext cx="8229600" cy="1252728"/>
          </a:xfrm>
        </p:spPr>
        <p:txBody>
          <a:bodyPr/>
          <a:lstStyle/>
          <a:p>
            <a:r>
              <a:rPr lang="en-US" dirty="0" smtClean="0"/>
              <a:t>Social </a:t>
            </a:r>
            <a:r>
              <a:rPr lang="en-US" dirty="0" err="1" smtClean="0"/>
              <a:t>Mindtools</a:t>
            </a:r>
            <a:endParaRPr lang="en-US" dirty="0"/>
          </a:p>
        </p:txBody>
      </p:sp>
      <p:sp>
        <p:nvSpPr>
          <p:cNvPr id="3" name="Oval 2"/>
          <p:cNvSpPr/>
          <p:nvPr/>
        </p:nvSpPr>
        <p:spPr>
          <a:xfrm>
            <a:off x="1155700" y="3135924"/>
            <a:ext cx="2730500" cy="2756876"/>
          </a:xfrm>
          <a:prstGeom prst="ellipse">
            <a:avLst/>
          </a:prstGeom>
          <a:solidFill>
            <a:srgbClr val="3366FF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39539332"/>
              </p:ext>
            </p:extLst>
          </p:nvPr>
        </p:nvGraphicFramePr>
        <p:xfrm>
          <a:off x="-165100" y="2742224"/>
          <a:ext cx="5410200" cy="35146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839536" y="3935837"/>
            <a:ext cx="1352854" cy="9556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2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Anytime</a:t>
            </a:r>
          </a:p>
          <a:p>
            <a:pPr algn="ctr">
              <a:lnSpc>
                <a:spcPct val="130000"/>
              </a:lnSpc>
            </a:pPr>
            <a:r>
              <a:rPr lang="en-US" sz="2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Anywhere</a:t>
            </a:r>
            <a:endParaRPr lang="en-US" sz="2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57710" y="3055702"/>
            <a:ext cx="32543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604A7B"/>
                </a:solidFill>
              </a:rPr>
              <a:t>Improve Writing and Thinking Skills</a:t>
            </a:r>
            <a:endParaRPr lang="en-US" sz="1600" b="1" dirty="0">
              <a:solidFill>
                <a:srgbClr val="604A7B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1818340" y="2480677"/>
            <a:ext cx="1293159" cy="1274995"/>
          </a:xfrm>
          <a:prstGeom prst="roundRect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images-16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8489" y="2564424"/>
            <a:ext cx="935102" cy="1117600"/>
          </a:xfrm>
          <a:prstGeom prst="rect">
            <a:avLst/>
          </a:prstGeom>
        </p:spPr>
      </p:pic>
      <p:sp>
        <p:nvSpPr>
          <p:cNvPr id="10" name="Rounded Rectangle 9"/>
          <p:cNvSpPr/>
          <p:nvPr/>
        </p:nvSpPr>
        <p:spPr>
          <a:xfrm>
            <a:off x="3263934" y="4204674"/>
            <a:ext cx="1409700" cy="1220907"/>
          </a:xfrm>
          <a:prstGeom prst="roundRect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images-15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0439" y="4357254"/>
            <a:ext cx="1262090" cy="886813"/>
          </a:xfrm>
          <a:prstGeom prst="rect">
            <a:avLst/>
          </a:prstGeom>
        </p:spPr>
      </p:pic>
      <p:sp>
        <p:nvSpPr>
          <p:cNvPr id="14" name="Rounded Rectangle 13"/>
          <p:cNvSpPr/>
          <p:nvPr/>
        </p:nvSpPr>
        <p:spPr>
          <a:xfrm>
            <a:off x="450850" y="4265013"/>
            <a:ext cx="1409700" cy="1220907"/>
          </a:xfrm>
          <a:prstGeom prst="roundRect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 descr="images-11.jp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640" y="4381200"/>
            <a:ext cx="1219200" cy="950313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4387228" y="3454595"/>
            <a:ext cx="4660250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00889A"/>
                </a:solidFill>
              </a:rPr>
              <a:t>Teach and reinforce writing</a:t>
            </a:r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00889A"/>
                </a:solidFill>
              </a:rPr>
              <a:t>     Improve visual and critical thinking skills</a:t>
            </a:r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00889A"/>
                </a:solidFill>
              </a:rPr>
              <a:t>          Engage students in collaborative learning</a:t>
            </a:r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00889A"/>
                </a:solidFill>
              </a:rPr>
              <a:t>              Optimize student-teacher interaction</a:t>
            </a:r>
          </a:p>
          <a:p>
            <a:endParaRPr lang="en-US" dirty="0">
              <a:solidFill>
                <a:srgbClr val="00AA96"/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432549" y="2564424"/>
            <a:ext cx="2051049" cy="581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1000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6116"/>
    </mc:Choice>
    <mc:Fallback xmlns="">
      <p:transition xmlns:p14="http://schemas.microsoft.com/office/powerpoint/2010/main" spd="slow" advTm="26116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ngling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98" y="152398"/>
            <a:ext cx="9003138" cy="653626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77850" y="714298"/>
            <a:ext cx="1460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Multi-media Presentation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651500" y="1360629"/>
            <a:ext cx="2185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Real Life Applications 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2777067" y="2704214"/>
            <a:ext cx="2366433" cy="357305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Symbol" pitchFamily="18" charset="2"/>
              <a:buNone/>
            </a:pPr>
            <a:r>
              <a:rPr lang="en-US" sz="2300" dirty="0" smtClean="0">
                <a:solidFill>
                  <a:schemeClr val="tx1"/>
                </a:solidFill>
              </a:rPr>
              <a:t>Collaborative Groups  </a:t>
            </a: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104983" y="4162504"/>
            <a:ext cx="23920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Explore via the Internet</a:t>
            </a:r>
          </a:p>
        </p:txBody>
      </p:sp>
    </p:spTree>
    <p:extLst>
      <p:ext uri="{BB962C8B-B14F-4D97-AF65-F5344CB8AC3E}">
        <p14:creationId xmlns:p14="http://schemas.microsoft.com/office/powerpoint/2010/main" val="3297159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8711"/>
    </mc:Choice>
    <mc:Fallback xmlns="">
      <p:transition xmlns:p14="http://schemas.microsoft.com/office/powerpoint/2010/main" spd="slow" advTm="58711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Guiding Questions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1467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912"/>
    </mc:Choice>
    <mc:Fallback xmlns="">
      <p:transition xmlns:p14="http://schemas.microsoft.com/office/powerpoint/2010/main" spd="slow" advTm="2912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Guiding Questions</a:t>
            </a:r>
            <a:endParaRPr lang="en-US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608012" y="2398185"/>
            <a:ext cx="7440613" cy="1206500"/>
          </a:xfrm>
          <a:prstGeom prst="rect">
            <a:avLst/>
          </a:prstGeom>
        </p:spPr>
        <p:txBody>
          <a:bodyPr>
            <a:no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lnSpc>
                <a:spcPct val="170000"/>
              </a:lnSpc>
              <a:buFont typeface="Segoe Print" charset="0"/>
              <a:buAutoNum type="arabicPeriod"/>
            </a:pPr>
            <a:r>
              <a:rPr lang="en-US" sz="1400" b="1" dirty="0" smtClean="0">
                <a:solidFill>
                  <a:srgbClr val="FF0000"/>
                </a:solidFill>
                <a:latin typeface="Segoe Print" charset="0"/>
              </a:rPr>
              <a:t>What are the student’s attitudes towards </a:t>
            </a:r>
            <a:r>
              <a:rPr lang="en-US" sz="1400" b="1" dirty="0" err="1" smtClean="0">
                <a:solidFill>
                  <a:srgbClr val="FF0000"/>
                </a:solidFill>
                <a:latin typeface="Segoe Print" charset="0"/>
              </a:rPr>
              <a:t>Webspiration</a:t>
            </a:r>
            <a:r>
              <a:rPr lang="en-US" sz="1400" b="1" dirty="0" smtClean="0">
                <a:solidFill>
                  <a:srgbClr val="FF0000"/>
                </a:solidFill>
                <a:latin typeface="Segoe Print" charset="0"/>
              </a:rPr>
              <a:t> as a likeable tool?</a:t>
            </a:r>
          </a:p>
        </p:txBody>
      </p:sp>
      <p:sp>
        <p:nvSpPr>
          <p:cNvPr id="4" name="Cloud Callout 3"/>
          <p:cNvSpPr/>
          <p:nvPr/>
        </p:nvSpPr>
        <p:spPr>
          <a:xfrm>
            <a:off x="1262063" y="4902200"/>
            <a:ext cx="1885950" cy="1393825"/>
          </a:xfrm>
          <a:prstGeom prst="cloudCallou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Likeability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8248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352"/>
    </mc:Choice>
    <mc:Fallback xmlns="">
      <p:transition xmlns:p14="http://schemas.microsoft.com/office/powerpoint/2010/main" spd="slow" advTm="6352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Guiding Questions</a:t>
            </a:r>
            <a:endParaRPr lang="en-US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608012" y="2398185"/>
            <a:ext cx="7440613" cy="1206500"/>
          </a:xfrm>
          <a:prstGeom prst="rect">
            <a:avLst/>
          </a:prstGeom>
        </p:spPr>
        <p:txBody>
          <a:bodyPr>
            <a:no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lnSpc>
                <a:spcPct val="170000"/>
              </a:lnSpc>
              <a:buFont typeface="Segoe Print" charset="0"/>
              <a:buAutoNum type="arabicPeriod"/>
            </a:pPr>
            <a:r>
              <a:rPr lang="en-US" sz="1400" b="1" dirty="0" smtClean="0">
                <a:solidFill>
                  <a:srgbClr val="FF0000"/>
                </a:solidFill>
                <a:latin typeface="Segoe Print" charset="0"/>
              </a:rPr>
              <a:t>What are the student’s attitudes towards </a:t>
            </a:r>
            <a:r>
              <a:rPr lang="en-US" sz="1400" b="1" dirty="0" err="1" smtClean="0">
                <a:solidFill>
                  <a:srgbClr val="FF0000"/>
                </a:solidFill>
                <a:latin typeface="Segoe Print" charset="0"/>
              </a:rPr>
              <a:t>Webspiration</a:t>
            </a:r>
            <a:r>
              <a:rPr lang="en-US" sz="1400" b="1" dirty="0" smtClean="0">
                <a:solidFill>
                  <a:srgbClr val="FF0000"/>
                </a:solidFill>
                <a:latin typeface="Segoe Print" charset="0"/>
              </a:rPr>
              <a:t> as a likeable tool?</a:t>
            </a:r>
          </a:p>
          <a:p>
            <a:pPr marL="457200" indent="-457200">
              <a:lnSpc>
                <a:spcPct val="170000"/>
              </a:lnSpc>
              <a:buFont typeface="Segoe Print" charset="0"/>
              <a:buAutoNum type="arabicPeriod"/>
            </a:pPr>
            <a:r>
              <a:rPr lang="en-US" sz="1400" b="1" dirty="0" smtClean="0">
                <a:solidFill>
                  <a:srgbClr val="008000"/>
                </a:solidFill>
                <a:latin typeface="Segoe Print" charset="0"/>
              </a:rPr>
              <a:t>What are the student’s attitudes towards using </a:t>
            </a:r>
            <a:r>
              <a:rPr lang="en-US" sz="1400" b="1" dirty="0" err="1" smtClean="0">
                <a:solidFill>
                  <a:srgbClr val="008000"/>
                </a:solidFill>
                <a:latin typeface="Segoe Print" charset="0"/>
              </a:rPr>
              <a:t>Webspiration</a:t>
            </a:r>
            <a:r>
              <a:rPr lang="en-US" sz="1400" b="1" dirty="0" smtClean="0">
                <a:solidFill>
                  <a:srgbClr val="008000"/>
                </a:solidFill>
                <a:latin typeface="Segoe Print" charset="0"/>
              </a:rPr>
              <a:t> as an effective Web 2.0 tool to foster collaboration?</a:t>
            </a:r>
          </a:p>
        </p:txBody>
      </p:sp>
      <p:sp>
        <p:nvSpPr>
          <p:cNvPr id="4" name="Cloud Callout 3"/>
          <p:cNvSpPr/>
          <p:nvPr/>
        </p:nvSpPr>
        <p:spPr>
          <a:xfrm>
            <a:off x="1262063" y="4902200"/>
            <a:ext cx="1885950" cy="1393825"/>
          </a:xfrm>
          <a:prstGeom prst="cloudCallou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Likeability</a:t>
            </a:r>
            <a:endParaRPr lang="en-US" dirty="0"/>
          </a:p>
        </p:txBody>
      </p:sp>
      <p:sp>
        <p:nvSpPr>
          <p:cNvPr id="5" name="Cloud Callout 4"/>
          <p:cNvSpPr/>
          <p:nvPr/>
        </p:nvSpPr>
        <p:spPr>
          <a:xfrm>
            <a:off x="3784601" y="4383089"/>
            <a:ext cx="1698625" cy="1573212"/>
          </a:xfrm>
          <a:prstGeom prst="cloudCallout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Usability</a:t>
            </a:r>
          </a:p>
        </p:txBody>
      </p:sp>
    </p:spTree>
    <p:extLst>
      <p:ext uri="{BB962C8B-B14F-4D97-AF65-F5344CB8AC3E}">
        <p14:creationId xmlns:p14="http://schemas.microsoft.com/office/powerpoint/2010/main" val="2243279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289"/>
    </mc:Choice>
    <mc:Fallback xmlns="">
      <p:transition xmlns:p14="http://schemas.microsoft.com/office/powerpoint/2010/main" spd="slow" advTm="6289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Guiding Questions</a:t>
            </a:r>
            <a:endParaRPr lang="en-US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608012" y="2398185"/>
            <a:ext cx="7440613" cy="1206500"/>
          </a:xfrm>
          <a:prstGeom prst="rect">
            <a:avLst/>
          </a:prstGeom>
        </p:spPr>
        <p:txBody>
          <a:bodyPr>
            <a:no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lnSpc>
                <a:spcPct val="170000"/>
              </a:lnSpc>
              <a:buFont typeface="Segoe Print" charset="0"/>
              <a:buAutoNum type="arabicPeriod"/>
            </a:pPr>
            <a:r>
              <a:rPr lang="en-US" sz="1400" b="1" dirty="0" smtClean="0">
                <a:solidFill>
                  <a:srgbClr val="FF0000"/>
                </a:solidFill>
                <a:latin typeface="Segoe Print" charset="0"/>
              </a:rPr>
              <a:t>What are the student’s attitudes towards </a:t>
            </a:r>
            <a:r>
              <a:rPr lang="en-US" sz="1400" b="1" dirty="0" err="1" smtClean="0">
                <a:solidFill>
                  <a:srgbClr val="FF0000"/>
                </a:solidFill>
                <a:latin typeface="Segoe Print" charset="0"/>
              </a:rPr>
              <a:t>Webspiration</a:t>
            </a:r>
            <a:r>
              <a:rPr lang="en-US" sz="1400" b="1" dirty="0" smtClean="0">
                <a:solidFill>
                  <a:srgbClr val="FF0000"/>
                </a:solidFill>
                <a:latin typeface="Segoe Print" charset="0"/>
              </a:rPr>
              <a:t> as a likeable tool?</a:t>
            </a:r>
          </a:p>
          <a:p>
            <a:pPr marL="457200" indent="-457200">
              <a:lnSpc>
                <a:spcPct val="170000"/>
              </a:lnSpc>
              <a:buFont typeface="Segoe Print" charset="0"/>
              <a:buAutoNum type="arabicPeriod"/>
            </a:pPr>
            <a:r>
              <a:rPr lang="en-US" sz="1400" b="1" dirty="0" smtClean="0">
                <a:solidFill>
                  <a:srgbClr val="008000"/>
                </a:solidFill>
                <a:latin typeface="Segoe Print" charset="0"/>
              </a:rPr>
              <a:t>What are the student’s attitudes towards using </a:t>
            </a:r>
            <a:r>
              <a:rPr lang="en-US" sz="1400" b="1" dirty="0" err="1" smtClean="0">
                <a:solidFill>
                  <a:srgbClr val="008000"/>
                </a:solidFill>
                <a:latin typeface="Segoe Print" charset="0"/>
              </a:rPr>
              <a:t>Webspiration</a:t>
            </a:r>
            <a:r>
              <a:rPr lang="en-US" sz="1400" b="1" dirty="0" smtClean="0">
                <a:solidFill>
                  <a:srgbClr val="008000"/>
                </a:solidFill>
                <a:latin typeface="Segoe Print" charset="0"/>
              </a:rPr>
              <a:t> as an effective Web 2.0 tool to foster collaboration?</a:t>
            </a:r>
          </a:p>
          <a:p>
            <a:pPr marL="457200" indent="-457200">
              <a:lnSpc>
                <a:spcPct val="170000"/>
              </a:lnSpc>
              <a:buFont typeface="Segoe Print" charset="0"/>
              <a:buAutoNum type="arabicPeriod"/>
            </a:pPr>
            <a:r>
              <a:rPr lang="en-US" sz="1400" b="1" dirty="0" smtClean="0">
                <a:solidFill>
                  <a:srgbClr val="3366FF"/>
                </a:solidFill>
                <a:latin typeface="Segoe Print" charset="0"/>
              </a:rPr>
              <a:t>Will the students’ perceive </a:t>
            </a:r>
            <a:r>
              <a:rPr lang="en-US" sz="1400" b="1" dirty="0" err="1" smtClean="0">
                <a:solidFill>
                  <a:srgbClr val="3366FF"/>
                </a:solidFill>
                <a:latin typeface="Segoe Print" charset="0"/>
              </a:rPr>
              <a:t>Webspiration</a:t>
            </a:r>
            <a:r>
              <a:rPr lang="en-US" sz="1400" b="1" dirty="0" smtClean="0">
                <a:solidFill>
                  <a:srgbClr val="3366FF"/>
                </a:solidFill>
                <a:latin typeface="Segoe Print" charset="0"/>
              </a:rPr>
              <a:t> as a tool they would continue to use in other content areas?</a:t>
            </a:r>
            <a:endParaRPr lang="en-US" sz="1400" b="1" dirty="0">
              <a:solidFill>
                <a:srgbClr val="3366FF"/>
              </a:solidFill>
              <a:latin typeface="Segoe Print" charset="0"/>
            </a:endParaRPr>
          </a:p>
        </p:txBody>
      </p:sp>
      <p:sp>
        <p:nvSpPr>
          <p:cNvPr id="4" name="Cloud Callout 3"/>
          <p:cNvSpPr/>
          <p:nvPr/>
        </p:nvSpPr>
        <p:spPr>
          <a:xfrm>
            <a:off x="1262063" y="4902200"/>
            <a:ext cx="1885950" cy="1393825"/>
          </a:xfrm>
          <a:prstGeom prst="cloudCallou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Likeability</a:t>
            </a:r>
            <a:endParaRPr lang="en-US" dirty="0"/>
          </a:p>
        </p:txBody>
      </p:sp>
      <p:sp>
        <p:nvSpPr>
          <p:cNvPr id="5" name="Cloud Callout 4"/>
          <p:cNvSpPr/>
          <p:nvPr/>
        </p:nvSpPr>
        <p:spPr>
          <a:xfrm>
            <a:off x="3784601" y="4383089"/>
            <a:ext cx="1698625" cy="1573212"/>
          </a:xfrm>
          <a:prstGeom prst="cloudCallout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Usability</a:t>
            </a:r>
          </a:p>
        </p:txBody>
      </p:sp>
      <p:sp>
        <p:nvSpPr>
          <p:cNvPr id="6" name="Cloud Callout 5"/>
          <p:cNvSpPr/>
          <p:nvPr/>
        </p:nvSpPr>
        <p:spPr>
          <a:xfrm>
            <a:off x="5949951" y="4872038"/>
            <a:ext cx="1843087" cy="1612901"/>
          </a:xfrm>
          <a:prstGeom prst="cloudCallout">
            <a:avLst/>
          </a:prstGeom>
          <a:solidFill>
            <a:srgbClr val="3366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Desire to repeat</a:t>
            </a:r>
          </a:p>
        </p:txBody>
      </p:sp>
    </p:spTree>
    <p:extLst>
      <p:ext uri="{BB962C8B-B14F-4D97-AF65-F5344CB8AC3E}">
        <p14:creationId xmlns:p14="http://schemas.microsoft.com/office/powerpoint/2010/main" val="2279150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6233"/>
    </mc:Choice>
    <mc:Fallback xmlns="">
      <p:transition xmlns:p14="http://schemas.microsoft.com/office/powerpoint/2010/main" spd="slow" advTm="26233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Foster Collaboration?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9733" y="2726268"/>
            <a:ext cx="5232400" cy="39243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889671" y="3252858"/>
            <a:ext cx="3466267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1" kern="1200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Webspiration</a:t>
            </a:r>
            <a:endParaRPr lang="en-US" sz="4000" b="1" kern="1200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55435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614"/>
    </mc:Choice>
    <mc:Fallback xmlns="">
      <p:transition xmlns:p14="http://schemas.microsoft.com/office/powerpoint/2010/main" spd="slow" advTm="3614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642381" y="338667"/>
            <a:ext cx="1872781" cy="2429934"/>
          </a:xfrm>
        </p:spPr>
        <p:txBody>
          <a:bodyPr/>
          <a:lstStyle/>
          <a:p>
            <a:r>
              <a:rPr lang="en-US" b="1" cap="all" dirty="0">
                <a:ln w="0"/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</a:rPr>
              <a:t>Here I </a:t>
            </a:r>
            <a:r>
              <a:rPr lang="en-US" b="1" cap="all" dirty="0" smtClean="0">
                <a:ln w="0"/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</a:rPr>
              <a:t>am</a:t>
            </a:r>
            <a:br>
              <a:rPr lang="en-US" b="1" cap="all" dirty="0" smtClean="0">
                <a:ln w="0"/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en-US" b="1" cap="all" dirty="0">
                <a:ln w="0"/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</a:rPr>
              <a:t/>
            </a:r>
            <a:br>
              <a:rPr lang="en-US" b="1" cap="all" dirty="0">
                <a:ln w="0"/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en-US" b="1" cap="all" dirty="0" smtClean="0">
                <a:ln w="0"/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</a:rPr>
              <a:t/>
            </a:r>
            <a:br>
              <a:rPr lang="en-US" b="1" cap="all" dirty="0" smtClean="0">
                <a:ln w="0"/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</a:rPr>
            </a:br>
            <a:endParaRPr lang="en-US" b="1" cap="all" dirty="0">
              <a:ln w="0"/>
              <a:solidFill>
                <a:schemeClr val="bg1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>
          <a:xfrm>
            <a:off x="6642381" y="3868939"/>
            <a:ext cx="1872782" cy="2421467"/>
          </a:xfrm>
        </p:spPr>
        <p:txBody>
          <a:bodyPr/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High School Mathematics Teacher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Educational Technology</a:t>
            </a:r>
          </a:p>
          <a:p>
            <a:endParaRPr lang="en-US" dirty="0"/>
          </a:p>
        </p:txBody>
      </p:sp>
      <p:pic>
        <p:nvPicPr>
          <p:cNvPr id="8" name="Picture Placeholder 7" descr="hereIam.png"/>
          <p:cNvPicPr>
            <a:picLocks noGrp="1" noChangeAspect="1"/>
          </p:cNvPicPr>
          <p:nvPr>
            <p:ph type="pic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6" b="756"/>
          <a:stretch>
            <a:fillRect/>
          </a:stretch>
        </p:blipFill>
        <p:spPr>
          <a:xfrm>
            <a:off x="-113228" y="497675"/>
            <a:ext cx="6583972" cy="5402233"/>
          </a:xfrm>
        </p:spPr>
      </p:pic>
      <p:cxnSp>
        <p:nvCxnSpPr>
          <p:cNvPr id="10" name="Straight Arrow Connector 9"/>
          <p:cNvCxnSpPr/>
          <p:nvPr/>
        </p:nvCxnSpPr>
        <p:spPr>
          <a:xfrm flipH="1">
            <a:off x="4960330" y="1441531"/>
            <a:ext cx="1510414" cy="109831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12" name="Picture 11" descr="kehau.png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0934" y="1794774"/>
            <a:ext cx="1304457" cy="17128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76706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1939"/>
    </mc:Choice>
    <mc:Fallback xmlns="">
      <p:transition xmlns:p14="http://schemas.microsoft.com/office/powerpoint/2010/main" spd="slow" advTm="51939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Participants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1410" y="2707683"/>
            <a:ext cx="2953923" cy="196447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57200" y="1648511"/>
            <a:ext cx="4583306" cy="25032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200000"/>
              </a:lnSpc>
              <a:buFont typeface="Arial"/>
              <a:buChar char="•"/>
            </a:pPr>
            <a:r>
              <a:rPr lang="en-US" sz="2000" kern="1200" dirty="0" smtClean="0"/>
              <a:t>19 participants</a:t>
            </a:r>
          </a:p>
          <a:p>
            <a:pPr marL="285750" indent="-285750">
              <a:lnSpc>
                <a:spcPct val="200000"/>
              </a:lnSpc>
              <a:buFont typeface="Arial"/>
              <a:buChar char="•"/>
            </a:pPr>
            <a:r>
              <a:rPr lang="en-US" sz="2000" kern="1200" dirty="0" smtClean="0"/>
              <a:t>9</a:t>
            </a:r>
            <a:r>
              <a:rPr lang="en-US" sz="2000" kern="1200" baseline="30000" dirty="0" smtClean="0"/>
              <a:t>th</a:t>
            </a:r>
            <a:r>
              <a:rPr lang="en-US" sz="2000" kern="1200" dirty="0" smtClean="0"/>
              <a:t> and 10t grade high school students</a:t>
            </a:r>
          </a:p>
          <a:p>
            <a:pPr marL="285750" indent="-285750">
              <a:lnSpc>
                <a:spcPct val="200000"/>
              </a:lnSpc>
              <a:buFont typeface="Arial"/>
              <a:buChar char="•"/>
            </a:pPr>
            <a:r>
              <a:rPr lang="en-US" sz="2000" kern="1200" dirty="0" smtClean="0"/>
              <a:t>General education classroom</a:t>
            </a:r>
          </a:p>
          <a:p>
            <a:pPr marL="285750" indent="-285750">
              <a:lnSpc>
                <a:spcPct val="200000"/>
              </a:lnSpc>
              <a:buFont typeface="Arial"/>
              <a:buChar char="•"/>
            </a:pPr>
            <a:r>
              <a:rPr lang="en-US" sz="2000" kern="1200" dirty="0" smtClean="0"/>
              <a:t>1 teacher and 1 educational assistant</a:t>
            </a:r>
            <a:endParaRPr lang="en-US" sz="2000" kern="12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2364" y="4672158"/>
            <a:ext cx="3129237" cy="1569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3512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647"/>
    </mc:Choice>
    <mc:Fallback xmlns="">
      <p:transition xmlns:p14="http://schemas.microsoft.com/office/powerpoint/2010/main" spd="slow" advTm="10647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Instructional Materials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9411" y="4436533"/>
            <a:ext cx="2260056" cy="169286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37200" y="3047793"/>
            <a:ext cx="2696234" cy="179310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069657"/>
            <a:ext cx="4636044" cy="21467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en-US" kern="1200" dirty="0" smtClean="0"/>
              <a:t>One-to-one Laptop Program (Mac Air)</a:t>
            </a: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en-US" kern="1200" dirty="0" smtClean="0"/>
              <a:t>Software (Inspiration, Microsoft Office, Geometers Sketchpad, Garage Band, etc.)</a:t>
            </a: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en-US" kern="1200" dirty="0" smtClean="0"/>
              <a:t>ITD Resources, Technology Learning Modules</a:t>
            </a:r>
          </a:p>
        </p:txBody>
      </p:sp>
    </p:spTree>
    <p:extLst>
      <p:ext uri="{BB962C8B-B14F-4D97-AF65-F5344CB8AC3E}">
        <p14:creationId xmlns:p14="http://schemas.microsoft.com/office/powerpoint/2010/main" val="3995026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216"/>
    </mc:Choice>
    <mc:Fallback xmlns="">
      <p:transition xmlns:p14="http://schemas.microsoft.com/office/powerpoint/2010/main" spd="slow" advTm="25216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ost-3-Visual-21st-Century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572" y="0"/>
            <a:ext cx="8759296" cy="6334933"/>
          </a:xfrm>
          <a:prstGeom prst="rect">
            <a:avLst/>
          </a:prstGeom>
        </p:spPr>
      </p:pic>
      <p:pic>
        <p:nvPicPr>
          <p:cNvPr id="4" name="Picture 3" descr="cluster wordweb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732" y="1862668"/>
            <a:ext cx="3265597" cy="149509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11068" y="1336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5668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2244"/>
    </mc:Choice>
    <mc:Fallback xmlns="">
      <p:transition xmlns:p14="http://schemas.microsoft.com/office/powerpoint/2010/main" spd="slow" advTm="42244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bg1"/>
                </a:solidFill>
              </a:rPr>
              <a:t>Building an Online Community</a:t>
            </a:r>
            <a:endParaRPr lang="en-US" sz="3600" dirty="0">
              <a:solidFill>
                <a:schemeClr val="bg1"/>
              </a:solidFill>
            </a:endParaRPr>
          </a:p>
        </p:txBody>
      </p:sp>
      <p:pic>
        <p:nvPicPr>
          <p:cNvPr id="4" name="Picture 3" descr="Strength in Number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420288"/>
            <a:ext cx="5638800" cy="3986599"/>
          </a:xfrm>
          <a:prstGeom prst="rect">
            <a:avLst/>
          </a:prstGeom>
        </p:spPr>
      </p:pic>
      <p:pic>
        <p:nvPicPr>
          <p:cNvPr id="5" name="Picture 4" descr="commen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6851" y="3128432"/>
            <a:ext cx="1569949" cy="2425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1090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955"/>
    </mc:Choice>
    <mc:Fallback xmlns="">
      <p:transition xmlns:p14="http://schemas.microsoft.com/office/powerpoint/2010/main" spd="slow" advTm="13955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Likeability</a:t>
            </a:r>
            <a:endParaRPr lang="en-US" dirty="0"/>
          </a:p>
        </p:txBody>
      </p:sp>
      <p:sp>
        <p:nvSpPr>
          <p:cNvPr id="5" name="Cloud Callout 4"/>
          <p:cNvSpPr/>
          <p:nvPr/>
        </p:nvSpPr>
        <p:spPr>
          <a:xfrm>
            <a:off x="1094316" y="3817939"/>
            <a:ext cx="1885950" cy="1393825"/>
          </a:xfrm>
          <a:prstGeom prst="cloudCallout">
            <a:avLst>
              <a:gd name="adj1" fmla="val -18139"/>
              <a:gd name="adj2" fmla="val 96517"/>
            </a:avLst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kern="1200" dirty="0" smtClean="0"/>
              <a:t>Likeability</a:t>
            </a:r>
            <a:endParaRPr lang="en-US" kern="1200" dirty="0"/>
          </a:p>
        </p:txBody>
      </p:sp>
    </p:spTree>
    <p:extLst>
      <p:ext uri="{BB962C8B-B14F-4D97-AF65-F5344CB8AC3E}">
        <p14:creationId xmlns:p14="http://schemas.microsoft.com/office/powerpoint/2010/main" val="2351221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551"/>
    </mc:Choice>
    <mc:Fallback xmlns="">
      <p:transition xmlns:p14="http://schemas.microsoft.com/office/powerpoint/2010/main" spd="slow" advTm="8551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Likeability</a:t>
            </a:r>
            <a:endParaRPr lang="en-US" dirty="0"/>
          </a:p>
        </p:txBody>
      </p:sp>
      <p:sp>
        <p:nvSpPr>
          <p:cNvPr id="4" name="Cloud Callout 3"/>
          <p:cNvSpPr/>
          <p:nvPr/>
        </p:nvSpPr>
        <p:spPr>
          <a:xfrm>
            <a:off x="3759199" y="2792943"/>
            <a:ext cx="1698625" cy="1573212"/>
          </a:xfrm>
          <a:prstGeom prst="cloudCallout">
            <a:avLst>
              <a:gd name="adj1" fmla="val -26814"/>
              <a:gd name="adj2" fmla="val 94791"/>
            </a:avLst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kern="1200" dirty="0"/>
              <a:t>Usability</a:t>
            </a:r>
          </a:p>
        </p:txBody>
      </p:sp>
      <p:sp>
        <p:nvSpPr>
          <p:cNvPr id="5" name="Cloud Callout 4"/>
          <p:cNvSpPr/>
          <p:nvPr/>
        </p:nvSpPr>
        <p:spPr>
          <a:xfrm>
            <a:off x="1094316" y="3817939"/>
            <a:ext cx="1885950" cy="1393825"/>
          </a:xfrm>
          <a:prstGeom prst="cloudCallout">
            <a:avLst>
              <a:gd name="adj1" fmla="val -18139"/>
              <a:gd name="adj2" fmla="val 96517"/>
            </a:avLst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kern="1200" dirty="0" smtClean="0"/>
              <a:t>Likeability</a:t>
            </a:r>
            <a:endParaRPr lang="en-US" kern="1200" dirty="0"/>
          </a:p>
        </p:txBody>
      </p:sp>
    </p:spTree>
    <p:extLst>
      <p:ext uri="{BB962C8B-B14F-4D97-AF65-F5344CB8AC3E}">
        <p14:creationId xmlns:p14="http://schemas.microsoft.com/office/powerpoint/2010/main" val="1586191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17"/>
    </mc:Choice>
    <mc:Fallback xmlns="">
      <p:transition xmlns:p14="http://schemas.microsoft.com/office/powerpoint/2010/main" spd="slow" advTm="617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Likeability</a:t>
            </a:r>
            <a:endParaRPr lang="en-US" dirty="0"/>
          </a:p>
        </p:txBody>
      </p:sp>
      <p:sp>
        <p:nvSpPr>
          <p:cNvPr id="3" name="Cloud Callout 2"/>
          <p:cNvSpPr/>
          <p:nvPr/>
        </p:nvSpPr>
        <p:spPr>
          <a:xfrm>
            <a:off x="6190458" y="3668186"/>
            <a:ext cx="1843087" cy="1612901"/>
          </a:xfrm>
          <a:prstGeom prst="cloudCallout">
            <a:avLst>
              <a:gd name="adj1" fmla="val -31858"/>
              <a:gd name="adj2" fmla="val 89797"/>
            </a:avLst>
          </a:prstGeom>
          <a:solidFill>
            <a:srgbClr val="3366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kern="1200" dirty="0"/>
              <a:t>Desire to repeat</a:t>
            </a:r>
          </a:p>
        </p:txBody>
      </p:sp>
      <p:sp>
        <p:nvSpPr>
          <p:cNvPr id="4" name="Cloud Callout 3"/>
          <p:cNvSpPr/>
          <p:nvPr/>
        </p:nvSpPr>
        <p:spPr>
          <a:xfrm>
            <a:off x="3759199" y="2792943"/>
            <a:ext cx="1698625" cy="1573212"/>
          </a:xfrm>
          <a:prstGeom prst="cloudCallout">
            <a:avLst>
              <a:gd name="adj1" fmla="val -26814"/>
              <a:gd name="adj2" fmla="val 94791"/>
            </a:avLst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kern="1200" dirty="0"/>
              <a:t>Usability</a:t>
            </a:r>
          </a:p>
        </p:txBody>
      </p:sp>
      <p:sp>
        <p:nvSpPr>
          <p:cNvPr id="5" name="Cloud Callout 4"/>
          <p:cNvSpPr/>
          <p:nvPr/>
        </p:nvSpPr>
        <p:spPr>
          <a:xfrm>
            <a:off x="1094316" y="3817939"/>
            <a:ext cx="1885950" cy="1393825"/>
          </a:xfrm>
          <a:prstGeom prst="cloudCallout">
            <a:avLst>
              <a:gd name="adj1" fmla="val -18139"/>
              <a:gd name="adj2" fmla="val 96517"/>
            </a:avLst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kern="1200" dirty="0" smtClean="0"/>
              <a:t>Likeability</a:t>
            </a:r>
            <a:endParaRPr lang="en-US" kern="1200" dirty="0"/>
          </a:p>
        </p:txBody>
      </p:sp>
    </p:spTree>
    <p:extLst>
      <p:ext uri="{BB962C8B-B14F-4D97-AF65-F5344CB8AC3E}">
        <p14:creationId xmlns:p14="http://schemas.microsoft.com/office/powerpoint/2010/main" val="2488237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605"/>
    </mc:Choice>
    <mc:Fallback xmlns="">
      <p:transition xmlns:p14="http://schemas.microsoft.com/office/powerpoint/2010/main" spd="slow" advTm="5605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95548" y="146155"/>
            <a:ext cx="47438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Designer of Knowledge</a:t>
            </a:r>
            <a:endParaRPr lang="en-US" sz="3600" dirty="0">
              <a:solidFill>
                <a:schemeClr val="bg1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876" y="2271485"/>
            <a:ext cx="7282866" cy="4232237"/>
          </a:xfrm>
          <a:prstGeom prst="rect">
            <a:avLst/>
          </a:prstGeom>
        </p:spPr>
      </p:pic>
      <p:sp>
        <p:nvSpPr>
          <p:cNvPr id="10" name="Curved Down Arrow 9"/>
          <p:cNvSpPr/>
          <p:nvPr/>
        </p:nvSpPr>
        <p:spPr>
          <a:xfrm rot="6582630" flipV="1">
            <a:off x="114842" y="2641283"/>
            <a:ext cx="1853119" cy="858415"/>
          </a:xfrm>
          <a:prstGeom prst="curvedDownArrow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kern="1200">
              <a:solidFill>
                <a:schemeClr val="tx1"/>
              </a:solidFill>
            </a:endParaRPr>
          </a:p>
        </p:txBody>
      </p:sp>
      <p:sp>
        <p:nvSpPr>
          <p:cNvPr id="11" name="Curved Right Arrow 10"/>
          <p:cNvSpPr/>
          <p:nvPr/>
        </p:nvSpPr>
        <p:spPr>
          <a:xfrm rot="21220202">
            <a:off x="522145" y="4248300"/>
            <a:ext cx="766079" cy="1911581"/>
          </a:xfrm>
          <a:prstGeom prst="curvedRightArrow">
            <a:avLst>
              <a:gd name="adj1" fmla="val 25000"/>
              <a:gd name="adj2" fmla="val 50000"/>
              <a:gd name="adj3" fmla="val 21386"/>
            </a:avLst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kern="1200">
              <a:solidFill>
                <a:schemeClr val="tx1"/>
              </a:solidFill>
            </a:endParaRPr>
          </a:p>
        </p:txBody>
      </p:sp>
      <p:sp>
        <p:nvSpPr>
          <p:cNvPr id="12" name="Cloud Callout 11"/>
          <p:cNvSpPr/>
          <p:nvPr/>
        </p:nvSpPr>
        <p:spPr>
          <a:xfrm>
            <a:off x="1888199" y="1350935"/>
            <a:ext cx="1329003" cy="1026110"/>
          </a:xfrm>
          <a:prstGeom prst="cloudCallou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>
            <a:lvl1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kern="1200" dirty="0" smtClean="0"/>
              <a:t>Student 2</a:t>
            </a:r>
            <a:endParaRPr lang="en-US" sz="1200" kern="1200" dirty="0"/>
          </a:p>
        </p:txBody>
      </p:sp>
      <p:sp>
        <p:nvSpPr>
          <p:cNvPr id="13" name="Cloud Callout 12"/>
          <p:cNvSpPr/>
          <p:nvPr/>
        </p:nvSpPr>
        <p:spPr>
          <a:xfrm flipH="1">
            <a:off x="5461000" y="1552516"/>
            <a:ext cx="1340557" cy="1001889"/>
          </a:xfrm>
          <a:prstGeom prst="cloudCallou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>
            <a:lvl1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kern="1200" dirty="0" smtClean="0"/>
              <a:t>Student 1</a:t>
            </a:r>
            <a:endParaRPr lang="en-US" sz="1200" kern="1200" dirty="0"/>
          </a:p>
        </p:txBody>
      </p:sp>
      <p:sp>
        <p:nvSpPr>
          <p:cNvPr id="14" name="Down Arrow 13"/>
          <p:cNvSpPr/>
          <p:nvPr/>
        </p:nvSpPr>
        <p:spPr>
          <a:xfrm>
            <a:off x="7439379" y="1596469"/>
            <a:ext cx="437442" cy="706651"/>
          </a:xfrm>
          <a:prstGeom prst="downArrow">
            <a:avLst/>
          </a:prstGeom>
          <a:solidFill>
            <a:srgbClr val="FF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kern="1200"/>
          </a:p>
        </p:txBody>
      </p:sp>
    </p:spTree>
    <p:extLst>
      <p:ext uri="{BB962C8B-B14F-4D97-AF65-F5344CB8AC3E}">
        <p14:creationId xmlns:p14="http://schemas.microsoft.com/office/powerpoint/2010/main" val="1719579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475"/>
    </mc:Choice>
    <mc:Fallback xmlns="">
      <p:transition xmlns:p14="http://schemas.microsoft.com/office/powerpoint/2010/main" spd="slow" advTm="45475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Peer Review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8308" y="2684049"/>
            <a:ext cx="3217333" cy="1869665"/>
          </a:xfrm>
          <a:prstGeom prst="rect">
            <a:avLst/>
          </a:prstGeom>
        </p:spPr>
      </p:pic>
      <p:sp>
        <p:nvSpPr>
          <p:cNvPr id="4" name="Cloud Callout 3"/>
          <p:cNvSpPr/>
          <p:nvPr/>
        </p:nvSpPr>
        <p:spPr>
          <a:xfrm>
            <a:off x="2659198" y="1902292"/>
            <a:ext cx="999067" cy="595489"/>
          </a:xfrm>
          <a:prstGeom prst="cloudCallout">
            <a:avLst>
              <a:gd name="adj1" fmla="val 12447"/>
              <a:gd name="adj2" fmla="val 108352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>
            <a:lvl1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kern="1200" dirty="0" smtClean="0"/>
              <a:t>Student 2</a:t>
            </a:r>
            <a:endParaRPr lang="en-US" sz="1000" kern="1200" dirty="0"/>
          </a:p>
        </p:txBody>
      </p:sp>
      <p:sp>
        <p:nvSpPr>
          <p:cNvPr id="5" name="Cloud Callout 4"/>
          <p:cNvSpPr/>
          <p:nvPr/>
        </p:nvSpPr>
        <p:spPr>
          <a:xfrm flipH="1">
            <a:off x="5424326" y="1765528"/>
            <a:ext cx="977712" cy="732253"/>
          </a:xfrm>
          <a:prstGeom prst="cloudCallout">
            <a:avLst>
              <a:gd name="adj1" fmla="val 45280"/>
              <a:gd name="adj2" fmla="val 9807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>
            <a:lvl1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kern="1200" dirty="0" smtClean="0"/>
              <a:t>Student 1</a:t>
            </a:r>
            <a:endParaRPr lang="en-US" sz="1000" kern="1200" dirty="0"/>
          </a:p>
        </p:txBody>
      </p:sp>
      <p:pic>
        <p:nvPicPr>
          <p:cNvPr id="7" name="Picture 6" descr="chat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695604"/>
            <a:ext cx="1874357" cy="1997266"/>
          </a:xfrm>
          <a:prstGeom prst="rect">
            <a:avLst/>
          </a:prstGeom>
        </p:spPr>
      </p:pic>
      <p:pic>
        <p:nvPicPr>
          <p:cNvPr id="8" name="Picture 7" descr="chat 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5400" y="2695603"/>
            <a:ext cx="2211400" cy="3193225"/>
          </a:xfrm>
          <a:prstGeom prst="rect">
            <a:avLst/>
          </a:prstGeom>
        </p:spPr>
      </p:pic>
      <p:pic>
        <p:nvPicPr>
          <p:cNvPr id="10" name="Picture 9" descr="chat3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3900" y="4692870"/>
            <a:ext cx="2160426" cy="1877263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3539067" y="4978400"/>
            <a:ext cx="999066" cy="84667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564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4449"/>
    </mc:Choice>
    <mc:Fallback xmlns="">
      <p:transition xmlns:p14="http://schemas.microsoft.com/office/powerpoint/2010/main" spd="slow" advTm="44449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 descr="results.png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7" r="1277"/>
          <a:stretch>
            <a:fillRect/>
          </a:stretch>
        </p:blipFill>
        <p:spPr/>
      </p:pic>
      <p:sp>
        <p:nvSpPr>
          <p:cNvPr id="8" name="TextBox 7"/>
          <p:cNvSpPr txBox="1"/>
          <p:nvPr/>
        </p:nvSpPr>
        <p:spPr>
          <a:xfrm>
            <a:off x="1490134" y="421901"/>
            <a:ext cx="27559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Likeability</a:t>
            </a:r>
            <a:endParaRPr lang="en-US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0335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411"/>
    </mc:Choice>
    <mc:Fallback xmlns="">
      <p:transition xmlns:p14="http://schemas.microsoft.com/office/powerpoint/2010/main" spd="slow" advTm="5411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Poll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57199" y="2742504"/>
            <a:ext cx="8364979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Do you think visual learning tools play an important role in the 21</a:t>
            </a:r>
            <a:r>
              <a:rPr lang="en-US" sz="3600" baseline="30000" dirty="0" smtClean="0"/>
              <a:t>st</a:t>
            </a:r>
            <a:r>
              <a:rPr lang="en-US" sz="3600" dirty="0" smtClean="0"/>
              <a:t> century mathematics classroom?</a:t>
            </a:r>
            <a:endParaRPr lang="en-US" sz="36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9090" y="4995748"/>
            <a:ext cx="2503088" cy="1317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3676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850"/>
    </mc:Choice>
    <mc:Fallback xmlns="">
      <p:transition xmlns:p14="http://schemas.microsoft.com/office/powerpoint/2010/main" spd="slow" advTm="1885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 descr="results.png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7" r="1277"/>
          <a:stretch>
            <a:fillRect/>
          </a:stretch>
        </p:blipFill>
        <p:spPr/>
      </p:pic>
      <p:sp>
        <p:nvSpPr>
          <p:cNvPr id="8" name="TextBox 7"/>
          <p:cNvSpPr txBox="1"/>
          <p:nvPr/>
        </p:nvSpPr>
        <p:spPr>
          <a:xfrm>
            <a:off x="1490134" y="421901"/>
            <a:ext cx="27559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Likeability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11" name="Cloud Callout 10"/>
          <p:cNvSpPr/>
          <p:nvPr/>
        </p:nvSpPr>
        <p:spPr>
          <a:xfrm>
            <a:off x="4494212" y="4060614"/>
            <a:ext cx="2400300" cy="2060024"/>
          </a:xfrm>
          <a:prstGeom prst="cloudCallout">
            <a:avLst>
              <a:gd name="adj1" fmla="val -101962"/>
              <a:gd name="adj2" fmla="val -41894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4823088" y="4482675"/>
            <a:ext cx="1930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/>
              <a:t>“You </a:t>
            </a:r>
            <a:r>
              <a:rPr lang="en-US" sz="1200" dirty="0"/>
              <a:t>can take control of everything. </a:t>
            </a:r>
            <a:r>
              <a:rPr lang="en-US" sz="1200" b="1" dirty="0">
                <a:solidFill>
                  <a:srgbClr val="0000FF"/>
                </a:solidFill>
              </a:rPr>
              <a:t>You can make a diagram so its easier to see and look at. Also you can add pictures and </a:t>
            </a:r>
            <a:r>
              <a:rPr lang="en-US" sz="1200" b="1" dirty="0" smtClean="0">
                <a:solidFill>
                  <a:srgbClr val="0000FF"/>
                </a:solidFill>
              </a:rPr>
              <a:t>words”</a:t>
            </a:r>
            <a:endParaRPr lang="en-US" sz="12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721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903"/>
    </mc:Choice>
    <mc:Fallback xmlns="">
      <p:transition xmlns:p14="http://schemas.microsoft.com/office/powerpoint/2010/main" spd="slow" advTm="7903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 descr="results.png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7" r="1277"/>
          <a:stretch>
            <a:fillRect/>
          </a:stretch>
        </p:blipFill>
        <p:spPr/>
      </p:pic>
      <p:sp>
        <p:nvSpPr>
          <p:cNvPr id="8" name="TextBox 7"/>
          <p:cNvSpPr txBox="1"/>
          <p:nvPr/>
        </p:nvSpPr>
        <p:spPr>
          <a:xfrm>
            <a:off x="1490134" y="421901"/>
            <a:ext cx="27559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Likeability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9" name="Cloud Callout 8"/>
          <p:cNvSpPr/>
          <p:nvPr/>
        </p:nvSpPr>
        <p:spPr>
          <a:xfrm>
            <a:off x="6193367" y="2231814"/>
            <a:ext cx="2093912" cy="1828800"/>
          </a:xfrm>
          <a:prstGeom prst="cloudCallout">
            <a:avLst>
              <a:gd name="adj1" fmla="val -134050"/>
              <a:gd name="adj2" fmla="val -463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6480439" y="2635759"/>
            <a:ext cx="1587500" cy="1038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200" dirty="0" smtClean="0"/>
              <a:t>“I </a:t>
            </a:r>
            <a:r>
              <a:rPr lang="en-US" sz="1200" dirty="0"/>
              <a:t>like how we can all </a:t>
            </a:r>
            <a:r>
              <a:rPr lang="en-US" sz="1200" b="1" dirty="0">
                <a:solidFill>
                  <a:schemeClr val="accent3">
                    <a:lumMod val="50000"/>
                  </a:schemeClr>
                </a:solidFill>
              </a:rPr>
              <a:t>collaborate our ideas </a:t>
            </a:r>
            <a:r>
              <a:rPr lang="en-US" sz="1200" dirty="0"/>
              <a:t>together wherever we are as long as we have </a:t>
            </a:r>
            <a:r>
              <a:rPr lang="en-US" sz="1200" dirty="0" smtClean="0"/>
              <a:t>access”</a:t>
            </a:r>
            <a:endParaRPr lang="en-US" sz="1200" dirty="0"/>
          </a:p>
        </p:txBody>
      </p:sp>
      <p:sp>
        <p:nvSpPr>
          <p:cNvPr id="11" name="Cloud Callout 10"/>
          <p:cNvSpPr/>
          <p:nvPr/>
        </p:nvSpPr>
        <p:spPr>
          <a:xfrm>
            <a:off x="4494212" y="4060614"/>
            <a:ext cx="2400300" cy="2060024"/>
          </a:xfrm>
          <a:prstGeom prst="cloudCallout">
            <a:avLst>
              <a:gd name="adj1" fmla="val -101962"/>
              <a:gd name="adj2" fmla="val -41894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4823088" y="4482675"/>
            <a:ext cx="1930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/>
              <a:t>“You </a:t>
            </a:r>
            <a:r>
              <a:rPr lang="en-US" sz="1200" dirty="0"/>
              <a:t>can take control of everything. </a:t>
            </a:r>
            <a:r>
              <a:rPr lang="en-US" sz="1200" b="1" dirty="0">
                <a:solidFill>
                  <a:srgbClr val="0000FF"/>
                </a:solidFill>
              </a:rPr>
              <a:t>You can make a diagram so its easier to see and look at. Also you can add pictures and </a:t>
            </a:r>
            <a:r>
              <a:rPr lang="en-US" sz="1200" b="1" dirty="0" smtClean="0">
                <a:solidFill>
                  <a:srgbClr val="0000FF"/>
                </a:solidFill>
              </a:rPr>
              <a:t>words”</a:t>
            </a:r>
            <a:endParaRPr lang="en-US" sz="12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7704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147"/>
    </mc:Choice>
    <mc:Fallback xmlns="">
      <p:transition xmlns:p14="http://schemas.microsoft.com/office/powerpoint/2010/main" spd="slow" advTm="9147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 descr="results.png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7" r="1277"/>
          <a:stretch>
            <a:fillRect/>
          </a:stretch>
        </p:blipFill>
        <p:spPr/>
      </p:pic>
      <p:sp>
        <p:nvSpPr>
          <p:cNvPr id="6" name="Cloud Callout 5"/>
          <p:cNvSpPr/>
          <p:nvPr/>
        </p:nvSpPr>
        <p:spPr>
          <a:xfrm>
            <a:off x="5384800" y="457200"/>
            <a:ext cx="2093912" cy="1828800"/>
          </a:xfrm>
          <a:prstGeom prst="cloudCallout">
            <a:avLst>
              <a:gd name="adj1" fmla="val -90381"/>
              <a:gd name="adj2" fmla="val 46759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5703623" y="771435"/>
            <a:ext cx="15367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200" dirty="0" smtClean="0"/>
              <a:t>“I </a:t>
            </a:r>
            <a:r>
              <a:rPr lang="en-US" sz="1200" dirty="0"/>
              <a:t>like that you can have a group</a:t>
            </a:r>
            <a:r>
              <a:rPr lang="en-US" sz="1200" dirty="0">
                <a:solidFill>
                  <a:srgbClr val="FF0000"/>
                </a:solidFill>
              </a:rPr>
              <a:t>. </a:t>
            </a:r>
            <a:r>
              <a:rPr lang="en-US" sz="1200" b="1" dirty="0">
                <a:solidFill>
                  <a:srgbClr val="FF0000"/>
                </a:solidFill>
              </a:rPr>
              <a:t>I don't like that it’s hard to use because you can't go on all at </a:t>
            </a:r>
            <a:r>
              <a:rPr lang="en-US" sz="1200" b="1" dirty="0" smtClean="0">
                <a:solidFill>
                  <a:srgbClr val="FF0000"/>
                </a:solidFill>
              </a:rPr>
              <a:t>once”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90134" y="421901"/>
            <a:ext cx="27559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Likeability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9" name="Cloud Callout 8"/>
          <p:cNvSpPr/>
          <p:nvPr/>
        </p:nvSpPr>
        <p:spPr>
          <a:xfrm>
            <a:off x="6193367" y="2231814"/>
            <a:ext cx="2093912" cy="1828800"/>
          </a:xfrm>
          <a:prstGeom prst="cloudCallout">
            <a:avLst>
              <a:gd name="adj1" fmla="val -134050"/>
              <a:gd name="adj2" fmla="val -463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6480439" y="2635759"/>
            <a:ext cx="1587500" cy="1038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200" dirty="0" smtClean="0"/>
              <a:t>“I </a:t>
            </a:r>
            <a:r>
              <a:rPr lang="en-US" sz="1200" dirty="0"/>
              <a:t>like how we can all </a:t>
            </a:r>
            <a:r>
              <a:rPr lang="en-US" sz="1200" b="1" dirty="0">
                <a:solidFill>
                  <a:schemeClr val="accent3">
                    <a:lumMod val="50000"/>
                  </a:schemeClr>
                </a:solidFill>
              </a:rPr>
              <a:t>collaborate our ideas </a:t>
            </a:r>
            <a:r>
              <a:rPr lang="en-US" sz="1200" dirty="0"/>
              <a:t>together wherever we are as long as we have </a:t>
            </a:r>
            <a:r>
              <a:rPr lang="en-US" sz="1200" dirty="0" smtClean="0"/>
              <a:t>access”</a:t>
            </a:r>
            <a:endParaRPr lang="en-US" sz="1200" dirty="0"/>
          </a:p>
        </p:txBody>
      </p:sp>
      <p:sp>
        <p:nvSpPr>
          <p:cNvPr id="11" name="Cloud Callout 10"/>
          <p:cNvSpPr/>
          <p:nvPr/>
        </p:nvSpPr>
        <p:spPr>
          <a:xfrm>
            <a:off x="4494212" y="4060614"/>
            <a:ext cx="2400300" cy="2060024"/>
          </a:xfrm>
          <a:prstGeom prst="cloudCallout">
            <a:avLst>
              <a:gd name="adj1" fmla="val -101962"/>
              <a:gd name="adj2" fmla="val -41894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4823088" y="4482675"/>
            <a:ext cx="1930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/>
              <a:t>“You </a:t>
            </a:r>
            <a:r>
              <a:rPr lang="en-US" sz="1200" dirty="0"/>
              <a:t>can take control of everything. </a:t>
            </a:r>
            <a:r>
              <a:rPr lang="en-US" sz="1200" b="1" dirty="0">
                <a:solidFill>
                  <a:srgbClr val="0000FF"/>
                </a:solidFill>
              </a:rPr>
              <a:t>You can make a diagram so its easier to see and look at. Also you can add pictures and </a:t>
            </a:r>
            <a:r>
              <a:rPr lang="en-US" sz="1200" b="1" dirty="0" smtClean="0">
                <a:solidFill>
                  <a:srgbClr val="0000FF"/>
                </a:solidFill>
              </a:rPr>
              <a:t>words”</a:t>
            </a:r>
            <a:endParaRPr lang="en-US" sz="12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5762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9904"/>
    </mc:Choice>
    <mc:Fallback xmlns="">
      <p:transition xmlns:p14="http://schemas.microsoft.com/office/powerpoint/2010/main" spd="slow" advTm="39904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8267" y="1443569"/>
            <a:ext cx="7465668" cy="4860338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149437" y="5012266"/>
            <a:ext cx="508219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kern="1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Standing in Line</a:t>
            </a:r>
            <a:endParaRPr lang="en-US" sz="5400" b="1" kern="1200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4620129" y="185929"/>
            <a:ext cx="4080932" cy="62031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mtClean="0"/>
              <a:t>Likeability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0102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205"/>
    </mc:Choice>
    <mc:Fallback xmlns="">
      <p:transition xmlns:p14="http://schemas.microsoft.com/office/powerpoint/2010/main" spd="slow" advTm="17205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8267" y="1443569"/>
            <a:ext cx="7465668" cy="4860338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149437" y="5012266"/>
            <a:ext cx="508219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kern="1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Standing in Line</a:t>
            </a:r>
            <a:endParaRPr lang="en-US" sz="5400" b="1" kern="1200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07733" y="1674603"/>
            <a:ext cx="68660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No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41999" y="1674603"/>
            <a:ext cx="6238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No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65600" y="2123915"/>
            <a:ext cx="68660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No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16662" y="2163957"/>
            <a:ext cx="68660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No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72762" y="2017793"/>
            <a:ext cx="68660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No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345704" y="1962358"/>
            <a:ext cx="68660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No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4620129" y="185929"/>
            <a:ext cx="4080932" cy="62031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mtClean="0"/>
              <a:t>Likeability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4171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365"/>
    </mc:Choice>
    <mc:Fallback xmlns="">
      <p:transition xmlns:p14="http://schemas.microsoft.com/office/powerpoint/2010/main" spd="slow" advTm="3365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8267" y="1443569"/>
            <a:ext cx="7465668" cy="4860338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725926" y="5012266"/>
            <a:ext cx="592921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No</a:t>
            </a:r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en-US" sz="5400" b="1" kern="1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Standing in Line</a:t>
            </a:r>
            <a:endParaRPr lang="en-US" sz="5400" b="1" kern="1200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07733" y="1674603"/>
            <a:ext cx="68660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No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41999" y="1674603"/>
            <a:ext cx="6238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No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65600" y="2123915"/>
            <a:ext cx="68660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No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16662" y="2163957"/>
            <a:ext cx="68660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No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72762" y="2017793"/>
            <a:ext cx="68660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No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345704" y="1962358"/>
            <a:ext cx="68660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No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4620129" y="185929"/>
            <a:ext cx="4080932" cy="62031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mtClean="0"/>
              <a:t>Likeability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4633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5340"/>
    </mc:Choice>
    <mc:Fallback xmlns="">
      <p:transition xmlns:p14="http://schemas.microsoft.com/office/powerpoint/2010/main" spd="slow" advTm="65341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Usability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9733" y="2726268"/>
            <a:ext cx="5232400" cy="3924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4937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810"/>
    </mc:Choice>
    <mc:Fallback xmlns="">
      <p:transition xmlns:p14="http://schemas.microsoft.com/office/powerpoint/2010/main" spd="slow" advTm="781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Usability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9733" y="2726268"/>
            <a:ext cx="5232400" cy="39243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042068" y="3252858"/>
            <a:ext cx="3138595" cy="58477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No</a:t>
            </a:r>
            <a:r>
              <a:rPr lang="en-U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Drag &amp; Drop!</a:t>
            </a:r>
            <a:endParaRPr lang="en-US" sz="3200" b="1" kern="1200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81037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9020"/>
    </mc:Choice>
    <mc:Fallback xmlns="">
      <p:transition xmlns:p14="http://schemas.microsoft.com/office/powerpoint/2010/main" spd="slow" advTm="4902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aeha_exemplar_revis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96" y="186268"/>
            <a:ext cx="8758011" cy="6289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2564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9659"/>
    </mc:Choice>
    <mc:Fallback xmlns="">
      <p:transition xmlns:p14="http://schemas.microsoft.com/office/powerpoint/2010/main" spd="slow" advTm="29659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aeha_exemplar_revis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96" y="186268"/>
            <a:ext cx="8758011" cy="6289884"/>
          </a:xfrm>
          <a:prstGeom prst="rect">
            <a:avLst/>
          </a:prstGeom>
        </p:spPr>
      </p:pic>
      <p:sp>
        <p:nvSpPr>
          <p:cNvPr id="4" name="Down Arrow 3"/>
          <p:cNvSpPr/>
          <p:nvPr/>
        </p:nvSpPr>
        <p:spPr>
          <a:xfrm>
            <a:off x="643466" y="186268"/>
            <a:ext cx="592667" cy="948266"/>
          </a:xfrm>
          <a:prstGeom prst="downArrow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916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9659"/>
    </mc:Choice>
    <mc:Fallback xmlns="">
      <p:transition xmlns:p14="http://schemas.microsoft.com/office/powerpoint/2010/main" spd="slow" advTm="29659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Poll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57199" y="2742504"/>
            <a:ext cx="8364979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Do you think visual learning tools play an important role in the 21</a:t>
            </a:r>
            <a:r>
              <a:rPr lang="en-US" sz="3600" baseline="30000" dirty="0" smtClean="0"/>
              <a:t>st</a:t>
            </a:r>
            <a:r>
              <a:rPr lang="en-US" sz="3600" dirty="0" smtClean="0"/>
              <a:t> century mathematics classroom?</a:t>
            </a:r>
            <a:endParaRPr lang="en-US" sz="36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4548314"/>
            <a:ext cx="3162021" cy="1764849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35059" y="6019995"/>
            <a:ext cx="9558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 Yes   </a:t>
            </a:r>
            <a:endParaRPr lang="en-US" sz="3600" dirty="0"/>
          </a:p>
        </p:txBody>
      </p:sp>
      <p:sp>
        <p:nvSpPr>
          <p:cNvPr id="17" name="TextBox 16"/>
          <p:cNvSpPr txBox="1"/>
          <p:nvPr/>
        </p:nvSpPr>
        <p:spPr>
          <a:xfrm>
            <a:off x="2315037" y="6031559"/>
            <a:ext cx="8537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 No   </a:t>
            </a:r>
            <a:endParaRPr lang="en-US" sz="36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19090" y="4995748"/>
            <a:ext cx="2503088" cy="1317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0156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926"/>
    </mc:Choice>
    <mc:Fallback xmlns="">
      <p:transition xmlns:p14="http://schemas.microsoft.com/office/powerpoint/2010/main" spd="slow" advTm="10926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How did it feel to use diagramming and </a:t>
            </a:r>
            <a:r>
              <a:rPr lang="en-US" sz="2800" dirty="0" err="1"/>
              <a:t>mindmapping</a:t>
            </a:r>
            <a:r>
              <a:rPr lang="en-US" sz="2800" dirty="0"/>
              <a:t> to show your understanding of math concepts? </a:t>
            </a:r>
          </a:p>
        </p:txBody>
      </p:sp>
      <p:pic>
        <p:nvPicPr>
          <p:cNvPr id="3" name="Picture 2" descr="laeha_exemplar_revis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7066" y="2939100"/>
            <a:ext cx="3687558" cy="2648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6854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474"/>
    </mc:Choice>
    <mc:Fallback xmlns="">
      <p:transition xmlns:p14="http://schemas.microsoft.com/office/powerpoint/2010/main" spd="slow" advTm="5474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How did it feel to use diagramming and </a:t>
            </a:r>
            <a:r>
              <a:rPr lang="en-US" sz="2800" dirty="0" err="1"/>
              <a:t>mindmapping</a:t>
            </a:r>
            <a:r>
              <a:rPr lang="en-US" sz="2800" dirty="0"/>
              <a:t> to show your understanding of math concepts? </a:t>
            </a:r>
          </a:p>
        </p:txBody>
      </p:sp>
      <p:pic>
        <p:nvPicPr>
          <p:cNvPr id="3" name="Picture 2" descr="laeha_exemplar_revis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7066" y="2939100"/>
            <a:ext cx="3687558" cy="2648355"/>
          </a:xfrm>
          <a:prstGeom prst="rect">
            <a:avLst/>
          </a:prstGeom>
        </p:spPr>
      </p:pic>
      <p:sp>
        <p:nvSpPr>
          <p:cNvPr id="4" name="Cloud Callout 3"/>
          <p:cNvSpPr/>
          <p:nvPr/>
        </p:nvSpPr>
        <p:spPr>
          <a:xfrm rot="839728">
            <a:off x="187599" y="2045062"/>
            <a:ext cx="1928252" cy="1788074"/>
          </a:xfrm>
          <a:prstGeom prst="cloudCallout">
            <a:avLst>
              <a:gd name="adj1" fmla="val 75080"/>
              <a:gd name="adj2" fmla="val 42904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95012" y="2248373"/>
            <a:ext cx="1908438" cy="120032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en-US" sz="1200" dirty="0"/>
              <a:t>It was okay, I like how when I put things down my thoughts came out more organized and my notes were a little easier to follow </a:t>
            </a:r>
          </a:p>
        </p:txBody>
      </p:sp>
    </p:spTree>
    <p:extLst>
      <p:ext uri="{BB962C8B-B14F-4D97-AF65-F5344CB8AC3E}">
        <p14:creationId xmlns:p14="http://schemas.microsoft.com/office/powerpoint/2010/main" val="1409229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477"/>
    </mc:Choice>
    <mc:Fallback xmlns="">
      <p:transition xmlns:p14="http://schemas.microsoft.com/office/powerpoint/2010/main" spd="slow" advTm="11477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How did it feel to use diagramming and </a:t>
            </a:r>
            <a:r>
              <a:rPr lang="en-US" sz="2800" dirty="0" err="1"/>
              <a:t>mindmapping</a:t>
            </a:r>
            <a:r>
              <a:rPr lang="en-US" sz="2800" dirty="0"/>
              <a:t> to show your understanding of math concepts? </a:t>
            </a:r>
          </a:p>
        </p:txBody>
      </p:sp>
      <p:pic>
        <p:nvPicPr>
          <p:cNvPr id="3" name="Picture 2" descr="laeha_exemplar_revis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7066" y="2939100"/>
            <a:ext cx="3687558" cy="2648355"/>
          </a:xfrm>
          <a:prstGeom prst="rect">
            <a:avLst/>
          </a:prstGeom>
        </p:spPr>
      </p:pic>
      <p:sp>
        <p:nvSpPr>
          <p:cNvPr id="4" name="Cloud Callout 3"/>
          <p:cNvSpPr/>
          <p:nvPr/>
        </p:nvSpPr>
        <p:spPr>
          <a:xfrm rot="839728">
            <a:off x="187599" y="2045062"/>
            <a:ext cx="1928252" cy="1788074"/>
          </a:xfrm>
          <a:prstGeom prst="cloudCallout">
            <a:avLst>
              <a:gd name="adj1" fmla="val 75080"/>
              <a:gd name="adj2" fmla="val 42904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95012" y="2248373"/>
            <a:ext cx="1908438" cy="120032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en-US" sz="1200" dirty="0"/>
              <a:t>It was okay, I like how when I put things down my thoughts came out more organized and my notes were a little easier to follow </a:t>
            </a:r>
          </a:p>
        </p:txBody>
      </p:sp>
      <p:sp>
        <p:nvSpPr>
          <p:cNvPr id="6" name="Rounded Rectangular Callout 5"/>
          <p:cNvSpPr/>
          <p:nvPr/>
        </p:nvSpPr>
        <p:spPr>
          <a:xfrm rot="689031">
            <a:off x="6776670" y="2750333"/>
            <a:ext cx="1822681" cy="3317962"/>
          </a:xfrm>
          <a:prstGeom prst="wedgeRoundRectCallou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rot="720125">
            <a:off x="6910913" y="2785009"/>
            <a:ext cx="1676400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/>
              <a:t>    58%</a:t>
            </a:r>
          </a:p>
          <a:p>
            <a:r>
              <a:rPr lang="en-US" sz="1500" dirty="0" smtClean="0"/>
              <a:t>Students </a:t>
            </a:r>
            <a:r>
              <a:rPr lang="en-US" sz="1500" dirty="0"/>
              <a:t>felt that diagramming and webbing was easier to understand because their thoughts, ideas and information were organized “all on one thing” and “all in one place” </a:t>
            </a:r>
          </a:p>
        </p:txBody>
      </p:sp>
    </p:spTree>
    <p:extLst>
      <p:ext uri="{BB962C8B-B14F-4D97-AF65-F5344CB8AC3E}">
        <p14:creationId xmlns:p14="http://schemas.microsoft.com/office/powerpoint/2010/main" val="1350092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915"/>
    </mc:Choice>
    <mc:Fallback xmlns="">
      <p:transition xmlns:p14="http://schemas.microsoft.com/office/powerpoint/2010/main" spd="slow" advTm="18915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loud Callout 13"/>
          <p:cNvSpPr/>
          <p:nvPr/>
        </p:nvSpPr>
        <p:spPr>
          <a:xfrm>
            <a:off x="1439334" y="3759200"/>
            <a:ext cx="3048000" cy="2573867"/>
          </a:xfrm>
          <a:prstGeom prst="cloudCallou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>
            <a:lvl1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kern="1200" dirty="0"/>
          </a:p>
        </p:txBody>
      </p:sp>
      <p:sp>
        <p:nvSpPr>
          <p:cNvPr id="5" name="Cloud Callout 4"/>
          <p:cNvSpPr/>
          <p:nvPr/>
        </p:nvSpPr>
        <p:spPr>
          <a:xfrm>
            <a:off x="4487333" y="1236133"/>
            <a:ext cx="2724150" cy="2065866"/>
          </a:xfrm>
          <a:prstGeom prst="cloudCallout">
            <a:avLst>
              <a:gd name="adj1" fmla="val -25771"/>
              <a:gd name="adj2" fmla="val 78893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>
            <a:lvl1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kern="1200" dirty="0"/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807940590"/>
              </p:ext>
            </p:extLst>
          </p:nvPr>
        </p:nvGraphicFramePr>
        <p:xfrm>
          <a:off x="1016000" y="965200"/>
          <a:ext cx="7230534" cy="52154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858934" y="257314"/>
            <a:ext cx="20499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</a:rPr>
              <a:t>Usability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179457" y="3882191"/>
            <a:ext cx="49514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>
                <a:solidFill>
                  <a:srgbClr val="0000FF"/>
                </a:solidFill>
              </a:rPr>
              <a:t>+</a:t>
            </a:r>
            <a:endParaRPr lang="en-US" sz="4800" dirty="0">
              <a:solidFill>
                <a:srgbClr val="0000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96211" y="2097087"/>
            <a:ext cx="20894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>
                <a:solidFill>
                  <a:srgbClr val="FF0000"/>
                </a:solidFill>
              </a:rPr>
              <a:t>-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02967" y="1422401"/>
            <a:ext cx="1931965" cy="196637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67817" y="3759200"/>
            <a:ext cx="2013077" cy="2048933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112401" y="6333067"/>
            <a:ext cx="2826415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dirty="0" smtClean="0"/>
              <a:t>Chat &amp; Comment Features</a:t>
            </a:r>
          </a:p>
        </p:txBody>
      </p:sp>
    </p:spTree>
    <p:extLst>
      <p:ext uri="{BB962C8B-B14F-4D97-AF65-F5344CB8AC3E}">
        <p14:creationId xmlns:p14="http://schemas.microsoft.com/office/powerpoint/2010/main" val="3958178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932"/>
    </mc:Choice>
    <mc:Fallback xmlns="">
      <p:transition xmlns:p14="http://schemas.microsoft.com/office/powerpoint/2010/main" spd="slow" advTm="19932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333" y="2663046"/>
            <a:ext cx="5354897" cy="329748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0" y="6127030"/>
            <a:ext cx="9398000" cy="487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400" b="1" dirty="0" smtClean="0"/>
              <a:t>	File Sharing		Naming Files	Posting Assignment	Locating Files</a:t>
            </a:r>
            <a:endParaRPr lang="en-US" sz="1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38668" y="237067"/>
            <a:ext cx="850053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</a:rPr>
              <a:t>What were the challenges </a:t>
            </a:r>
            <a:r>
              <a:rPr lang="en-US" sz="4000" dirty="0" smtClean="0">
                <a:solidFill>
                  <a:schemeClr val="bg1"/>
                </a:solidFill>
              </a:rPr>
              <a:t>you faced using </a:t>
            </a:r>
            <a:r>
              <a:rPr lang="en-US" sz="4000" dirty="0" err="1">
                <a:solidFill>
                  <a:srgbClr val="342DA2"/>
                </a:solidFill>
              </a:rPr>
              <a:t>Web</a:t>
            </a:r>
            <a:r>
              <a:rPr lang="en-US" sz="40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spiration</a:t>
            </a:r>
            <a:r>
              <a:rPr lang="en-US" sz="4000" dirty="0">
                <a:solidFill>
                  <a:schemeClr val="bg1"/>
                </a:solidFill>
              </a:rPr>
              <a:t>? 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2149" y="1836291"/>
            <a:ext cx="2220384" cy="629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0075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834"/>
    </mc:Choice>
    <mc:Fallback xmlns="">
      <p:transition xmlns:p14="http://schemas.microsoft.com/office/powerpoint/2010/main" spd="slow" advTm="13834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333" y="2663046"/>
            <a:ext cx="5354897" cy="329748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0" y="6127030"/>
            <a:ext cx="9398000" cy="487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400" b="1" dirty="0" smtClean="0"/>
              <a:t>	File Sharing		Naming Files	Posting Assignment	Locating Files</a:t>
            </a:r>
            <a:endParaRPr lang="en-US" sz="1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38668" y="237067"/>
            <a:ext cx="850053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</a:rPr>
              <a:t>What were the challenges </a:t>
            </a:r>
            <a:r>
              <a:rPr lang="en-US" sz="4000" dirty="0" smtClean="0">
                <a:solidFill>
                  <a:schemeClr val="bg1"/>
                </a:solidFill>
              </a:rPr>
              <a:t>you faced using </a:t>
            </a:r>
            <a:r>
              <a:rPr lang="en-US" sz="4000" dirty="0" err="1">
                <a:solidFill>
                  <a:srgbClr val="342DA2"/>
                </a:solidFill>
              </a:rPr>
              <a:t>Web</a:t>
            </a:r>
            <a:r>
              <a:rPr lang="en-US" sz="40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spiration</a:t>
            </a:r>
            <a:r>
              <a:rPr lang="en-US" sz="4000" dirty="0">
                <a:solidFill>
                  <a:schemeClr val="bg1"/>
                </a:solidFill>
              </a:rPr>
              <a:t>? 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2149" y="1836291"/>
            <a:ext cx="2220384" cy="629490"/>
          </a:xfrm>
          <a:prstGeom prst="rect">
            <a:avLst/>
          </a:prstGeom>
        </p:spPr>
      </p:pic>
      <p:sp>
        <p:nvSpPr>
          <p:cNvPr id="11" name="Rectangular Callout 10"/>
          <p:cNvSpPr/>
          <p:nvPr/>
        </p:nvSpPr>
        <p:spPr>
          <a:xfrm rot="466650">
            <a:off x="6650514" y="2794751"/>
            <a:ext cx="1494660" cy="2363773"/>
          </a:xfrm>
          <a:prstGeom prst="wedgeRectCallout">
            <a:avLst>
              <a:gd name="adj1" fmla="val -122661"/>
              <a:gd name="adj2" fmla="val 54651"/>
            </a:avLst>
          </a:prstGeom>
          <a:solidFill>
            <a:srgbClr val="AD8EF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404680">
            <a:off x="6686004" y="2708774"/>
            <a:ext cx="1537114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 smtClean="0"/>
              <a:t>47%</a:t>
            </a:r>
          </a:p>
          <a:p>
            <a:r>
              <a:rPr lang="en-US" sz="1400" dirty="0" err="1" smtClean="0"/>
              <a:t>Webspiration</a:t>
            </a:r>
            <a:r>
              <a:rPr lang="en-US" sz="1400" dirty="0" smtClean="0"/>
              <a:t> </a:t>
            </a:r>
            <a:r>
              <a:rPr lang="en-US" sz="1400" dirty="0"/>
              <a:t>was confusing because there were so many steps when trying to open, share, and turn in documents. </a:t>
            </a:r>
          </a:p>
        </p:txBody>
      </p:sp>
    </p:spTree>
    <p:extLst>
      <p:ext uri="{BB962C8B-B14F-4D97-AF65-F5344CB8AC3E}">
        <p14:creationId xmlns:p14="http://schemas.microsoft.com/office/powerpoint/2010/main" val="1840636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605"/>
    </mc:Choice>
    <mc:Fallback xmlns="">
      <p:transition xmlns:p14="http://schemas.microsoft.com/office/powerpoint/2010/main" spd="slow" advTm="17605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were the challenges you</a:t>
            </a:r>
            <a:r>
              <a:rPr lang="en-US" dirty="0"/>
              <a:t> </a:t>
            </a:r>
            <a:r>
              <a:rPr lang="en-US" dirty="0" smtClean="0"/>
              <a:t>faced using </a:t>
            </a:r>
            <a:r>
              <a:rPr lang="en-US" dirty="0" err="1">
                <a:solidFill>
                  <a:srgbClr val="342DA2"/>
                </a:solidFill>
              </a:rPr>
              <a:t>Web</a:t>
            </a:r>
            <a:r>
              <a:rPr lang="en-US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spiration</a:t>
            </a:r>
            <a:r>
              <a:rPr lang="en-US" dirty="0" smtClean="0"/>
              <a:t>?</a:t>
            </a:r>
            <a:endParaRPr lang="en-US" dirty="0"/>
          </a:p>
        </p:txBody>
      </p:sp>
      <p:pic>
        <p:nvPicPr>
          <p:cNvPr id="3" name="Picture 2" descr="manage friend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7426" y="2644803"/>
            <a:ext cx="2768805" cy="1947048"/>
          </a:xfrm>
          <a:prstGeom prst="rect">
            <a:avLst/>
          </a:prstGeom>
        </p:spPr>
      </p:pic>
      <p:pic>
        <p:nvPicPr>
          <p:cNvPr id="4" name="Picture 3" descr="sharing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7426" y="4893698"/>
            <a:ext cx="2923115" cy="159313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9191" y="1844531"/>
            <a:ext cx="1813983" cy="51427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409752" y="6301299"/>
            <a:ext cx="248016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dirty="0" smtClean="0"/>
              <a:t>Technology Challenges</a:t>
            </a:r>
          </a:p>
        </p:txBody>
      </p:sp>
    </p:spTree>
    <p:extLst>
      <p:ext uri="{BB962C8B-B14F-4D97-AF65-F5344CB8AC3E}">
        <p14:creationId xmlns:p14="http://schemas.microsoft.com/office/powerpoint/2010/main" val="3850125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311"/>
    </mc:Choice>
    <mc:Fallback xmlns="">
      <p:transition xmlns:p14="http://schemas.microsoft.com/office/powerpoint/2010/main" spd="slow" advTm="6311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were the challenges you</a:t>
            </a:r>
            <a:r>
              <a:rPr lang="en-US" dirty="0"/>
              <a:t> </a:t>
            </a:r>
            <a:r>
              <a:rPr lang="en-US" dirty="0" smtClean="0"/>
              <a:t>faced using </a:t>
            </a:r>
            <a:r>
              <a:rPr lang="en-US" dirty="0" err="1">
                <a:solidFill>
                  <a:srgbClr val="342DA2"/>
                </a:solidFill>
              </a:rPr>
              <a:t>Web</a:t>
            </a:r>
            <a:r>
              <a:rPr lang="en-US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spiration</a:t>
            </a:r>
            <a:r>
              <a:rPr lang="en-US" dirty="0" smtClean="0"/>
              <a:t>?</a:t>
            </a:r>
            <a:endParaRPr lang="en-US" dirty="0"/>
          </a:p>
        </p:txBody>
      </p:sp>
      <p:pic>
        <p:nvPicPr>
          <p:cNvPr id="3" name="Picture 2" descr="manage friend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7426" y="2644803"/>
            <a:ext cx="2768805" cy="1947048"/>
          </a:xfrm>
          <a:prstGeom prst="rect">
            <a:avLst/>
          </a:prstGeom>
        </p:spPr>
      </p:pic>
      <p:pic>
        <p:nvPicPr>
          <p:cNvPr id="4" name="Picture 3" descr="sharing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7426" y="4893698"/>
            <a:ext cx="2923115" cy="159313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9191" y="1844531"/>
            <a:ext cx="1813983" cy="514273"/>
          </a:xfrm>
          <a:prstGeom prst="rect">
            <a:avLst/>
          </a:prstGeom>
        </p:spPr>
      </p:pic>
      <p:sp>
        <p:nvSpPr>
          <p:cNvPr id="8" name="Striped Right Arrow 7"/>
          <p:cNvSpPr/>
          <p:nvPr/>
        </p:nvSpPr>
        <p:spPr>
          <a:xfrm>
            <a:off x="289409" y="2571159"/>
            <a:ext cx="1014458" cy="270933"/>
          </a:xfrm>
          <a:prstGeom prst="stripedRigh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6409752" y="6301299"/>
            <a:ext cx="248016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dirty="0" smtClean="0"/>
              <a:t>Technology Challenges</a:t>
            </a:r>
          </a:p>
        </p:txBody>
      </p:sp>
    </p:spTree>
    <p:extLst>
      <p:ext uri="{BB962C8B-B14F-4D97-AF65-F5344CB8AC3E}">
        <p14:creationId xmlns:p14="http://schemas.microsoft.com/office/powerpoint/2010/main" val="1103757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94"/>
    </mc:Choice>
    <mc:Fallback xmlns="">
      <p:transition xmlns:p14="http://schemas.microsoft.com/office/powerpoint/2010/main" spd="slow" advTm="1594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were the challenges you</a:t>
            </a:r>
            <a:r>
              <a:rPr lang="en-US" dirty="0"/>
              <a:t> </a:t>
            </a:r>
            <a:r>
              <a:rPr lang="en-US" dirty="0" smtClean="0"/>
              <a:t>faced using </a:t>
            </a:r>
            <a:r>
              <a:rPr lang="en-US" dirty="0" err="1">
                <a:solidFill>
                  <a:srgbClr val="342DA2"/>
                </a:solidFill>
              </a:rPr>
              <a:t>Web</a:t>
            </a:r>
            <a:r>
              <a:rPr lang="en-US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spiration</a:t>
            </a:r>
            <a:r>
              <a:rPr lang="en-US" dirty="0" smtClean="0"/>
              <a:t>?</a:t>
            </a:r>
            <a:endParaRPr lang="en-US" dirty="0"/>
          </a:p>
        </p:txBody>
      </p:sp>
      <p:pic>
        <p:nvPicPr>
          <p:cNvPr id="3" name="Picture 2" descr="manage friend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7426" y="2644803"/>
            <a:ext cx="2768805" cy="1947048"/>
          </a:xfrm>
          <a:prstGeom prst="rect">
            <a:avLst/>
          </a:prstGeom>
        </p:spPr>
      </p:pic>
      <p:pic>
        <p:nvPicPr>
          <p:cNvPr id="4" name="Picture 3" descr="sharing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7426" y="4893698"/>
            <a:ext cx="2923115" cy="159313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9191" y="1844531"/>
            <a:ext cx="1813983" cy="514273"/>
          </a:xfrm>
          <a:prstGeom prst="rect">
            <a:avLst/>
          </a:prstGeom>
        </p:spPr>
      </p:pic>
      <p:sp>
        <p:nvSpPr>
          <p:cNvPr id="6" name="Rectangular Callout 5"/>
          <p:cNvSpPr/>
          <p:nvPr/>
        </p:nvSpPr>
        <p:spPr>
          <a:xfrm rot="765228">
            <a:off x="5699923" y="2773767"/>
            <a:ext cx="1494660" cy="2919731"/>
          </a:xfrm>
          <a:prstGeom prst="wedgeRectCallout">
            <a:avLst>
              <a:gd name="adj1" fmla="val -186312"/>
              <a:gd name="adj2" fmla="val 39711"/>
            </a:avLst>
          </a:prstGeom>
          <a:solidFill>
            <a:srgbClr val="AD8EF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 rot="812529">
            <a:off x="5666745" y="2792697"/>
            <a:ext cx="1507067" cy="2846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 smtClean="0"/>
              <a:t>52%</a:t>
            </a:r>
          </a:p>
          <a:p>
            <a:r>
              <a:rPr lang="en-US" sz="1300" dirty="0" err="1" smtClean="0"/>
              <a:t>Webspiration</a:t>
            </a:r>
            <a:r>
              <a:rPr lang="en-US" sz="1300" dirty="0" smtClean="0"/>
              <a:t> </a:t>
            </a:r>
            <a:r>
              <a:rPr lang="en-US" sz="1300" dirty="0"/>
              <a:t>was difficult and complicated to use because multiple people weren’t able to edit at the same time.  It was such a big hassle when collaborating with group members. </a:t>
            </a:r>
          </a:p>
        </p:txBody>
      </p:sp>
      <p:sp>
        <p:nvSpPr>
          <p:cNvPr id="8" name="Striped Right Arrow 7"/>
          <p:cNvSpPr/>
          <p:nvPr/>
        </p:nvSpPr>
        <p:spPr>
          <a:xfrm>
            <a:off x="289409" y="2571159"/>
            <a:ext cx="1014458" cy="270933"/>
          </a:xfrm>
          <a:prstGeom prst="stripedRigh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triped Right Arrow 8"/>
          <p:cNvSpPr/>
          <p:nvPr/>
        </p:nvSpPr>
        <p:spPr>
          <a:xfrm>
            <a:off x="303560" y="5060359"/>
            <a:ext cx="1014458" cy="270933"/>
          </a:xfrm>
          <a:prstGeom prst="stripedRigh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6409752" y="6301299"/>
            <a:ext cx="248016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dirty="0" smtClean="0"/>
              <a:t>Technology Challenges</a:t>
            </a:r>
          </a:p>
        </p:txBody>
      </p:sp>
    </p:spTree>
    <p:extLst>
      <p:ext uri="{BB962C8B-B14F-4D97-AF65-F5344CB8AC3E}">
        <p14:creationId xmlns:p14="http://schemas.microsoft.com/office/powerpoint/2010/main" val="2052387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163"/>
    </mc:Choice>
    <mc:Fallback xmlns="">
      <p:transition xmlns:p14="http://schemas.microsoft.com/office/powerpoint/2010/main" spd="slow" advTm="19163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44034" y="4013199"/>
            <a:ext cx="3492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Whole Group Discussion</a:t>
            </a:r>
          </a:p>
          <a:p>
            <a:pPr marL="285750" indent="-285750">
              <a:buFont typeface="Arial"/>
              <a:buChar char="•"/>
            </a:pPr>
            <a:r>
              <a:rPr lang="en-US" dirty="0" err="1" smtClean="0"/>
              <a:t>Backchanneling</a:t>
            </a:r>
            <a:r>
              <a:rPr lang="en-US" dirty="0" smtClean="0"/>
              <a:t> </a:t>
            </a:r>
            <a:r>
              <a:rPr lang="en-US" dirty="0" err="1" smtClean="0"/>
              <a:t>Microblogging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0400" y="2421465"/>
            <a:ext cx="4123765" cy="11684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97576" y="2472269"/>
            <a:ext cx="3203363" cy="4122589"/>
          </a:xfrm>
          <a:prstGeom prst="rect">
            <a:avLst/>
          </a:prstGeom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Ended Questions</a:t>
            </a:r>
            <a:endParaRPr lang="en-US" dirty="0"/>
          </a:p>
        </p:txBody>
      </p:sp>
      <p:sp>
        <p:nvSpPr>
          <p:cNvPr id="10" name="Donut 9"/>
          <p:cNvSpPr/>
          <p:nvPr/>
        </p:nvSpPr>
        <p:spPr>
          <a:xfrm>
            <a:off x="5198532" y="4656669"/>
            <a:ext cx="3070139" cy="524933"/>
          </a:xfrm>
          <a:prstGeom prst="donut">
            <a:avLst>
              <a:gd name="adj" fmla="val 8541"/>
            </a:avLst>
          </a:prstGeom>
          <a:ln w="3175" cmpd="sng">
            <a:prstDash val="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Striped Right Arrow 11"/>
          <p:cNvSpPr/>
          <p:nvPr/>
        </p:nvSpPr>
        <p:spPr>
          <a:xfrm rot="19437301">
            <a:off x="4391654" y="5347830"/>
            <a:ext cx="887154" cy="136096"/>
          </a:xfrm>
          <a:prstGeom prst="strip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triped Right Arrow 14"/>
          <p:cNvSpPr/>
          <p:nvPr/>
        </p:nvSpPr>
        <p:spPr>
          <a:xfrm rot="8682804" flipV="1">
            <a:off x="8203121" y="2631889"/>
            <a:ext cx="792447" cy="200967"/>
          </a:xfrm>
          <a:prstGeom prst="stripedRigh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872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328"/>
    </mc:Choice>
    <mc:Fallback xmlns="">
      <p:transition xmlns:p14="http://schemas.microsoft.com/office/powerpoint/2010/main" spd="slow" advTm="37328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Research</a:t>
            </a:r>
            <a:br>
              <a:rPr lang="en-US" dirty="0" smtClean="0"/>
            </a:br>
            <a:r>
              <a:rPr lang="en-US" dirty="0" smtClean="0"/>
              <a:t>Visual Learning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37067" y="2531126"/>
            <a:ext cx="872066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“research </a:t>
            </a:r>
            <a:r>
              <a:rPr lang="en-US" sz="2000" dirty="0"/>
              <a:t>clearly indicates that brain activity is enhanced when we use and teach our students to represent information in a visual way” (Kohler, 2009, p.1).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37067" y="2118211"/>
            <a:ext cx="38843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According to author, Patty Kohler,</a:t>
            </a:r>
          </a:p>
        </p:txBody>
      </p:sp>
    </p:spTree>
    <p:extLst>
      <p:ext uri="{BB962C8B-B14F-4D97-AF65-F5344CB8AC3E}">
        <p14:creationId xmlns:p14="http://schemas.microsoft.com/office/powerpoint/2010/main" val="596028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603"/>
    </mc:Choice>
    <mc:Fallback xmlns="">
      <p:transition xmlns:p14="http://schemas.microsoft.com/office/powerpoint/2010/main" spd="slow" advTm="31603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Attitudinal Survey Results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1285" y="4489777"/>
            <a:ext cx="1524000" cy="207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823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589"/>
    </mc:Choice>
    <mc:Fallback xmlns="">
      <p:transition xmlns:p14="http://schemas.microsoft.com/office/powerpoint/2010/main" spd="slow" advTm="8589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Attitudinal Survey Results</a:t>
            </a:r>
            <a:endParaRPr lang="en-US" dirty="0"/>
          </a:p>
        </p:txBody>
      </p:sp>
      <p:sp>
        <p:nvSpPr>
          <p:cNvPr id="5" name="Cloud Callout 4"/>
          <p:cNvSpPr/>
          <p:nvPr/>
        </p:nvSpPr>
        <p:spPr>
          <a:xfrm rot="19321269">
            <a:off x="1169500" y="3926533"/>
            <a:ext cx="1573528" cy="1326284"/>
          </a:xfrm>
          <a:prstGeom prst="cloudCallout">
            <a:avLst>
              <a:gd name="adj1" fmla="val 61364"/>
              <a:gd name="adj2" fmla="val 100973"/>
            </a:avLst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 rot="19610545">
            <a:off x="1355762" y="4040728"/>
            <a:ext cx="142090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/>
              <a:t>58% diagramming </a:t>
            </a:r>
            <a:r>
              <a:rPr lang="en-US" sz="1200" dirty="0"/>
              <a:t>and webbing was easier to understand 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1285" y="4489777"/>
            <a:ext cx="1524000" cy="207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9379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699"/>
    </mc:Choice>
    <mc:Fallback xmlns="">
      <p:transition xmlns:p14="http://schemas.microsoft.com/office/powerpoint/2010/main" spd="slow" advTm="5699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Attitudinal Survey Results</a:t>
            </a:r>
            <a:endParaRPr lang="en-US" dirty="0"/>
          </a:p>
        </p:txBody>
      </p:sp>
      <p:sp>
        <p:nvSpPr>
          <p:cNvPr id="3" name="Cloud Callout 2"/>
          <p:cNvSpPr/>
          <p:nvPr/>
        </p:nvSpPr>
        <p:spPr>
          <a:xfrm rot="21419015">
            <a:off x="2649585" y="2376764"/>
            <a:ext cx="2185217" cy="1699424"/>
          </a:xfrm>
          <a:prstGeom prst="cloudCallout">
            <a:avLst>
              <a:gd name="adj1" fmla="val 6320"/>
              <a:gd name="adj2" fmla="val 74492"/>
            </a:avLst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loud Callout 4"/>
          <p:cNvSpPr/>
          <p:nvPr/>
        </p:nvSpPr>
        <p:spPr>
          <a:xfrm rot="19321269">
            <a:off x="1169500" y="3926533"/>
            <a:ext cx="1573528" cy="1326284"/>
          </a:xfrm>
          <a:prstGeom prst="cloudCallout">
            <a:avLst>
              <a:gd name="adj1" fmla="val 61364"/>
              <a:gd name="adj2" fmla="val 100973"/>
            </a:avLst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986955" y="2634263"/>
            <a:ext cx="157725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/>
              <a:t>52% Difficult </a:t>
            </a:r>
            <a:r>
              <a:rPr lang="en-US" sz="1200" dirty="0"/>
              <a:t>and complicated to use because multiple people weren’t able to edit at the same time.  </a:t>
            </a:r>
          </a:p>
        </p:txBody>
      </p:sp>
      <p:sp>
        <p:nvSpPr>
          <p:cNvPr id="7" name="Rectangle 6"/>
          <p:cNvSpPr/>
          <p:nvPr/>
        </p:nvSpPr>
        <p:spPr>
          <a:xfrm rot="19610545">
            <a:off x="1355762" y="4040728"/>
            <a:ext cx="142090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/>
              <a:t>58% diagramming </a:t>
            </a:r>
            <a:r>
              <a:rPr lang="en-US" sz="1200" dirty="0"/>
              <a:t>and webbing was easier to understand 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1285" y="4489777"/>
            <a:ext cx="1524000" cy="207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8419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29"/>
    </mc:Choice>
    <mc:Fallback xmlns="">
      <p:transition xmlns:p14="http://schemas.microsoft.com/office/powerpoint/2010/main" spd="slow" advTm="4529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Attitudinal Survey Results</a:t>
            </a:r>
            <a:endParaRPr lang="en-US" dirty="0"/>
          </a:p>
        </p:txBody>
      </p:sp>
      <p:sp>
        <p:nvSpPr>
          <p:cNvPr id="3" name="Cloud Callout 2"/>
          <p:cNvSpPr/>
          <p:nvPr/>
        </p:nvSpPr>
        <p:spPr>
          <a:xfrm rot="21419015">
            <a:off x="2649585" y="2376764"/>
            <a:ext cx="2185217" cy="1699424"/>
          </a:xfrm>
          <a:prstGeom prst="cloudCallout">
            <a:avLst>
              <a:gd name="adj1" fmla="val 6320"/>
              <a:gd name="adj2" fmla="val 74492"/>
            </a:avLst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Cloud Callout 3"/>
          <p:cNvSpPr/>
          <p:nvPr/>
        </p:nvSpPr>
        <p:spPr>
          <a:xfrm rot="3603973">
            <a:off x="5678782" y="2461147"/>
            <a:ext cx="1612900" cy="1774195"/>
          </a:xfrm>
          <a:prstGeom prst="cloudCallout">
            <a:avLst>
              <a:gd name="adj1" fmla="val 7513"/>
              <a:gd name="adj2" fmla="val 96143"/>
            </a:avLst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Cloud Callout 4"/>
          <p:cNvSpPr/>
          <p:nvPr/>
        </p:nvSpPr>
        <p:spPr>
          <a:xfrm rot="19321269">
            <a:off x="1169500" y="3926533"/>
            <a:ext cx="1573528" cy="1326284"/>
          </a:xfrm>
          <a:prstGeom prst="cloudCallout">
            <a:avLst>
              <a:gd name="adj1" fmla="val 61364"/>
              <a:gd name="adj2" fmla="val 100973"/>
            </a:avLst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986955" y="2634263"/>
            <a:ext cx="157725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/>
              <a:t>52% Difficult </a:t>
            </a:r>
            <a:r>
              <a:rPr lang="en-US" sz="1200" dirty="0"/>
              <a:t>and complicated to use because multiple people weren’t able to edit at the same time.  </a:t>
            </a:r>
          </a:p>
        </p:txBody>
      </p:sp>
      <p:sp>
        <p:nvSpPr>
          <p:cNvPr id="7" name="Rectangle 6"/>
          <p:cNvSpPr/>
          <p:nvPr/>
        </p:nvSpPr>
        <p:spPr>
          <a:xfrm rot="19610545">
            <a:off x="1355762" y="4040728"/>
            <a:ext cx="142090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/>
              <a:t>58% diagramming </a:t>
            </a:r>
            <a:r>
              <a:rPr lang="en-US" sz="1200" dirty="0"/>
              <a:t>and webbing was easier to understand </a:t>
            </a:r>
          </a:p>
        </p:txBody>
      </p:sp>
      <p:sp>
        <p:nvSpPr>
          <p:cNvPr id="8" name="Rectangle 7"/>
          <p:cNvSpPr/>
          <p:nvPr/>
        </p:nvSpPr>
        <p:spPr>
          <a:xfrm>
            <a:off x="5907382" y="2818963"/>
            <a:ext cx="1397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/>
              <a:t>58% Ideas </a:t>
            </a:r>
            <a:r>
              <a:rPr lang="en-US" sz="1200" dirty="0"/>
              <a:t>and information were organized “all on one thing” and “all in one place” 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1285" y="4489777"/>
            <a:ext cx="1524000" cy="207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9567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40"/>
    </mc:Choice>
    <mc:Fallback xmlns="">
      <p:transition xmlns:p14="http://schemas.microsoft.com/office/powerpoint/2010/main" spd="slow" advTm="1004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 descr="3guyswebspiration.png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18" r="4318"/>
          <a:stretch>
            <a:fillRect/>
          </a:stretch>
        </p:blipFill>
        <p:spPr>
          <a:xfrm>
            <a:off x="333478" y="1269995"/>
            <a:ext cx="4602162" cy="3776133"/>
          </a:xfrm>
        </p:spPr>
      </p:pic>
      <p:sp>
        <p:nvSpPr>
          <p:cNvPr id="6" name="Rectangle 5"/>
          <p:cNvSpPr/>
          <p:nvPr/>
        </p:nvSpPr>
        <p:spPr>
          <a:xfrm>
            <a:off x="1139605" y="1747451"/>
            <a:ext cx="283973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kern="1200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Webspiration</a:t>
            </a:r>
            <a:endParaRPr lang="en-US" sz="3600" b="1" kern="1200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34845" y="335836"/>
            <a:ext cx="4572000" cy="8207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000" dirty="0">
                <a:solidFill>
                  <a:schemeClr val="bg1"/>
                </a:solidFill>
              </a:rPr>
              <a:t>How could </a:t>
            </a:r>
            <a:r>
              <a:rPr lang="en-US" sz="2000" dirty="0" err="1">
                <a:solidFill>
                  <a:srgbClr val="483390"/>
                </a:solidFill>
              </a:rPr>
              <a:t>Web</a:t>
            </a:r>
            <a:r>
              <a:rPr lang="en-US" sz="2000" dirty="0" err="1">
                <a:solidFill>
                  <a:schemeClr val="accent1">
                    <a:lumMod val="75000"/>
                  </a:schemeClr>
                </a:solidFill>
              </a:rPr>
              <a:t>spiration</a:t>
            </a:r>
            <a:r>
              <a:rPr lang="en-US" sz="2000" dirty="0">
                <a:solidFill>
                  <a:schemeClr val="bg1"/>
                </a:solidFill>
              </a:rPr>
              <a:t> be used for other school subjects?</a:t>
            </a:r>
          </a:p>
        </p:txBody>
      </p:sp>
    </p:spTree>
    <p:extLst>
      <p:ext uri="{BB962C8B-B14F-4D97-AF65-F5344CB8AC3E}">
        <p14:creationId xmlns:p14="http://schemas.microsoft.com/office/powerpoint/2010/main" val="4248916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102"/>
    </mc:Choice>
    <mc:Fallback xmlns="">
      <p:transition xmlns:p14="http://schemas.microsoft.com/office/powerpoint/2010/main" spd="slow" advTm="4102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 descr="3guyswebspiration.png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18" r="4318"/>
          <a:stretch>
            <a:fillRect/>
          </a:stretch>
        </p:blipFill>
        <p:spPr>
          <a:xfrm>
            <a:off x="333478" y="1269995"/>
            <a:ext cx="4602162" cy="3776133"/>
          </a:xfrm>
        </p:spPr>
      </p:pic>
      <p:sp>
        <p:nvSpPr>
          <p:cNvPr id="6" name="Rectangle 5"/>
          <p:cNvSpPr/>
          <p:nvPr/>
        </p:nvSpPr>
        <p:spPr>
          <a:xfrm>
            <a:off x="1139605" y="1747451"/>
            <a:ext cx="283973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kern="1200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Webspiration</a:t>
            </a:r>
            <a:endParaRPr lang="en-US" sz="3600" b="1" kern="1200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34845" y="335836"/>
            <a:ext cx="4572000" cy="8207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000" dirty="0">
                <a:solidFill>
                  <a:schemeClr val="bg1"/>
                </a:solidFill>
              </a:rPr>
              <a:t>How could </a:t>
            </a:r>
            <a:r>
              <a:rPr lang="en-US" sz="2000" dirty="0" err="1">
                <a:solidFill>
                  <a:srgbClr val="483390"/>
                </a:solidFill>
              </a:rPr>
              <a:t>Web</a:t>
            </a:r>
            <a:r>
              <a:rPr lang="en-US" sz="2000" dirty="0" err="1">
                <a:solidFill>
                  <a:schemeClr val="accent1">
                    <a:lumMod val="75000"/>
                  </a:schemeClr>
                </a:solidFill>
              </a:rPr>
              <a:t>spiration</a:t>
            </a:r>
            <a:r>
              <a:rPr lang="en-US" sz="2000" dirty="0">
                <a:solidFill>
                  <a:schemeClr val="bg1"/>
                </a:solidFill>
              </a:rPr>
              <a:t> be used for other school subjects?</a:t>
            </a:r>
          </a:p>
        </p:txBody>
      </p:sp>
      <p:sp>
        <p:nvSpPr>
          <p:cNvPr id="10" name="Cloud Callout 9"/>
          <p:cNvSpPr/>
          <p:nvPr/>
        </p:nvSpPr>
        <p:spPr>
          <a:xfrm>
            <a:off x="4572000" y="4839573"/>
            <a:ext cx="2201332" cy="1815228"/>
          </a:xfrm>
          <a:prstGeom prst="cloudCallout">
            <a:avLst>
              <a:gd name="adj1" fmla="val -185903"/>
              <a:gd name="adj2" fmla="val -78753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4796362" y="5138391"/>
            <a:ext cx="1803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200" dirty="0"/>
              <a:t>I think that </a:t>
            </a:r>
            <a:r>
              <a:rPr lang="en-US" sz="1200" dirty="0" err="1"/>
              <a:t>Webspiration</a:t>
            </a:r>
            <a:r>
              <a:rPr lang="en-US" sz="1200" dirty="0"/>
              <a:t> is a very good tool to use in an English class. To plan an essay, do a rough draft, and to do an outline.</a:t>
            </a:r>
          </a:p>
        </p:txBody>
      </p:sp>
    </p:spTree>
    <p:extLst>
      <p:ext uri="{BB962C8B-B14F-4D97-AF65-F5344CB8AC3E}">
        <p14:creationId xmlns:p14="http://schemas.microsoft.com/office/powerpoint/2010/main" val="1601548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96"/>
    </mc:Choice>
    <mc:Fallback xmlns="">
      <p:transition xmlns:p14="http://schemas.microsoft.com/office/powerpoint/2010/main" spd="slow" advTm="1496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 descr="3guyswebspiration.png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18" r="4318"/>
          <a:stretch>
            <a:fillRect/>
          </a:stretch>
        </p:blipFill>
        <p:spPr>
          <a:xfrm>
            <a:off x="333478" y="1269995"/>
            <a:ext cx="4602162" cy="3776133"/>
          </a:xfrm>
        </p:spPr>
      </p:pic>
      <p:sp>
        <p:nvSpPr>
          <p:cNvPr id="6" name="Rectangle 5"/>
          <p:cNvSpPr/>
          <p:nvPr/>
        </p:nvSpPr>
        <p:spPr>
          <a:xfrm>
            <a:off x="1139605" y="1747451"/>
            <a:ext cx="283973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kern="1200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Webspiration</a:t>
            </a:r>
            <a:endParaRPr lang="en-US" sz="3600" b="1" kern="1200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34845" y="335836"/>
            <a:ext cx="4572000" cy="8207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000" dirty="0">
                <a:solidFill>
                  <a:schemeClr val="bg1"/>
                </a:solidFill>
              </a:rPr>
              <a:t>How could </a:t>
            </a:r>
            <a:r>
              <a:rPr lang="en-US" sz="2000" dirty="0" err="1">
                <a:solidFill>
                  <a:srgbClr val="483390"/>
                </a:solidFill>
              </a:rPr>
              <a:t>Web</a:t>
            </a:r>
            <a:r>
              <a:rPr lang="en-US" sz="2000" dirty="0" err="1">
                <a:solidFill>
                  <a:schemeClr val="accent1">
                    <a:lumMod val="75000"/>
                  </a:schemeClr>
                </a:solidFill>
              </a:rPr>
              <a:t>spiration</a:t>
            </a:r>
            <a:r>
              <a:rPr lang="en-US" sz="2000" dirty="0">
                <a:solidFill>
                  <a:schemeClr val="bg1"/>
                </a:solidFill>
              </a:rPr>
              <a:t> be used for other school subjects?</a:t>
            </a:r>
          </a:p>
        </p:txBody>
      </p:sp>
      <p:sp>
        <p:nvSpPr>
          <p:cNvPr id="10" name="Cloud Callout 9"/>
          <p:cNvSpPr/>
          <p:nvPr/>
        </p:nvSpPr>
        <p:spPr>
          <a:xfrm>
            <a:off x="4572000" y="4839573"/>
            <a:ext cx="2201332" cy="1815228"/>
          </a:xfrm>
          <a:prstGeom prst="cloudCallout">
            <a:avLst>
              <a:gd name="adj1" fmla="val -185903"/>
              <a:gd name="adj2" fmla="val -78753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Cloud Callout 10"/>
          <p:cNvSpPr/>
          <p:nvPr/>
        </p:nvSpPr>
        <p:spPr>
          <a:xfrm>
            <a:off x="6156588" y="2726575"/>
            <a:ext cx="2400300" cy="2112997"/>
          </a:xfrm>
          <a:prstGeom prst="cloudCallout">
            <a:avLst>
              <a:gd name="adj1" fmla="val -105489"/>
              <a:gd name="adj2" fmla="val 13615"/>
            </a:avLst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4796362" y="5138391"/>
            <a:ext cx="1803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200" dirty="0"/>
              <a:t>I think that </a:t>
            </a:r>
            <a:r>
              <a:rPr lang="en-US" sz="1200" dirty="0" err="1"/>
              <a:t>Webspiration</a:t>
            </a:r>
            <a:r>
              <a:rPr lang="en-US" sz="1200" dirty="0"/>
              <a:t> is a very good tool to use in an English class. To plan an essay, do a rough draft, and to do an outline.</a:t>
            </a:r>
          </a:p>
        </p:txBody>
      </p:sp>
      <p:sp>
        <p:nvSpPr>
          <p:cNvPr id="13" name="Rectangle 12"/>
          <p:cNvSpPr/>
          <p:nvPr/>
        </p:nvSpPr>
        <p:spPr>
          <a:xfrm>
            <a:off x="6620932" y="2974349"/>
            <a:ext cx="17526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It could be used for many subjects if you are a visual learner and need to communicate ideas to partners in a way that is easy for you to manage and is easily processed </a:t>
            </a:r>
          </a:p>
        </p:txBody>
      </p:sp>
    </p:spTree>
    <p:extLst>
      <p:ext uri="{BB962C8B-B14F-4D97-AF65-F5344CB8AC3E}">
        <p14:creationId xmlns:p14="http://schemas.microsoft.com/office/powerpoint/2010/main" val="4067682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287"/>
    </mc:Choice>
    <mc:Fallback xmlns="">
      <p:transition xmlns:p14="http://schemas.microsoft.com/office/powerpoint/2010/main" spd="slow" advTm="6287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 descr="3guyswebspiration.png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18" r="4318"/>
          <a:stretch>
            <a:fillRect/>
          </a:stretch>
        </p:blipFill>
        <p:spPr>
          <a:xfrm>
            <a:off x="333478" y="1269995"/>
            <a:ext cx="4602162" cy="3776133"/>
          </a:xfrm>
        </p:spPr>
      </p:pic>
      <p:sp>
        <p:nvSpPr>
          <p:cNvPr id="6" name="Rectangle 5"/>
          <p:cNvSpPr/>
          <p:nvPr/>
        </p:nvSpPr>
        <p:spPr>
          <a:xfrm>
            <a:off x="1139605" y="1747451"/>
            <a:ext cx="283973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kern="1200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Webspiration</a:t>
            </a:r>
            <a:endParaRPr lang="en-US" sz="3600" b="1" kern="1200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34845" y="335836"/>
            <a:ext cx="4572000" cy="8207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000" dirty="0">
                <a:solidFill>
                  <a:schemeClr val="bg1"/>
                </a:solidFill>
              </a:rPr>
              <a:t>How could </a:t>
            </a:r>
            <a:r>
              <a:rPr lang="en-US" sz="2000" dirty="0" err="1">
                <a:solidFill>
                  <a:srgbClr val="483390"/>
                </a:solidFill>
              </a:rPr>
              <a:t>Web</a:t>
            </a:r>
            <a:r>
              <a:rPr lang="en-US" sz="2000" dirty="0" err="1">
                <a:solidFill>
                  <a:schemeClr val="accent1">
                    <a:lumMod val="75000"/>
                  </a:schemeClr>
                </a:solidFill>
              </a:rPr>
              <a:t>spiration</a:t>
            </a:r>
            <a:r>
              <a:rPr lang="en-US" sz="2000" dirty="0">
                <a:solidFill>
                  <a:schemeClr val="bg1"/>
                </a:solidFill>
              </a:rPr>
              <a:t> be used for other school subjects?</a:t>
            </a:r>
          </a:p>
        </p:txBody>
      </p:sp>
      <p:sp>
        <p:nvSpPr>
          <p:cNvPr id="8" name="Cloud Callout 7"/>
          <p:cNvSpPr/>
          <p:nvPr/>
        </p:nvSpPr>
        <p:spPr>
          <a:xfrm>
            <a:off x="5811044" y="335836"/>
            <a:ext cx="2093912" cy="2374901"/>
          </a:xfrm>
          <a:prstGeom prst="cloudCallout">
            <a:avLst>
              <a:gd name="adj1" fmla="val -130816"/>
              <a:gd name="adj2" fmla="val 61787"/>
            </a:avLst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6156588" y="669338"/>
            <a:ext cx="159305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200" dirty="0"/>
              <a:t>I think it could be used in any other class to help with group projects. I also think that it could help with outlining and brainstorming for speeches or essays.</a:t>
            </a:r>
          </a:p>
        </p:txBody>
      </p:sp>
      <p:sp>
        <p:nvSpPr>
          <p:cNvPr id="10" name="Cloud Callout 9"/>
          <p:cNvSpPr/>
          <p:nvPr/>
        </p:nvSpPr>
        <p:spPr>
          <a:xfrm>
            <a:off x="4572000" y="4839573"/>
            <a:ext cx="2201332" cy="1815228"/>
          </a:xfrm>
          <a:prstGeom prst="cloudCallout">
            <a:avLst>
              <a:gd name="adj1" fmla="val -185903"/>
              <a:gd name="adj2" fmla="val -78753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Cloud Callout 10"/>
          <p:cNvSpPr/>
          <p:nvPr/>
        </p:nvSpPr>
        <p:spPr>
          <a:xfrm>
            <a:off x="6156588" y="2726575"/>
            <a:ext cx="2400300" cy="2112997"/>
          </a:xfrm>
          <a:prstGeom prst="cloudCallout">
            <a:avLst>
              <a:gd name="adj1" fmla="val -105489"/>
              <a:gd name="adj2" fmla="val 13615"/>
            </a:avLst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4796362" y="5138391"/>
            <a:ext cx="1803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200" dirty="0"/>
              <a:t>I think that </a:t>
            </a:r>
            <a:r>
              <a:rPr lang="en-US" sz="1200" dirty="0" err="1"/>
              <a:t>Webspiration</a:t>
            </a:r>
            <a:r>
              <a:rPr lang="en-US" sz="1200" dirty="0"/>
              <a:t> is a very good tool to use in an English class. To plan an essay, do a rough draft, and to do an outline.</a:t>
            </a:r>
          </a:p>
        </p:txBody>
      </p:sp>
      <p:sp>
        <p:nvSpPr>
          <p:cNvPr id="13" name="Rectangle 12"/>
          <p:cNvSpPr/>
          <p:nvPr/>
        </p:nvSpPr>
        <p:spPr>
          <a:xfrm>
            <a:off x="6620932" y="2974349"/>
            <a:ext cx="17526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It could be used for many subjects if you are a visual learner and need to communicate ideas to partners in a way that is easy for you to manage and is easily processed </a:t>
            </a:r>
          </a:p>
        </p:txBody>
      </p:sp>
    </p:spTree>
    <p:extLst>
      <p:ext uri="{BB962C8B-B14F-4D97-AF65-F5344CB8AC3E}">
        <p14:creationId xmlns:p14="http://schemas.microsoft.com/office/powerpoint/2010/main" val="3041949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720"/>
    </mc:Choice>
    <mc:Fallback xmlns="">
      <p:transition xmlns:p14="http://schemas.microsoft.com/office/powerpoint/2010/main" spd="slow" advTm="3772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 descr="circle.png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353" r="-2353"/>
          <a:stretch>
            <a:fillRect/>
          </a:stretch>
        </p:blipFill>
        <p:spPr>
          <a:xfrm>
            <a:off x="635003" y="1216242"/>
            <a:ext cx="4106333" cy="3369299"/>
          </a:xfrm>
        </p:spPr>
      </p:pic>
      <p:sp>
        <p:nvSpPr>
          <p:cNvPr id="9" name="TextBox 8"/>
          <p:cNvSpPr txBox="1"/>
          <p:nvPr/>
        </p:nvSpPr>
        <p:spPr>
          <a:xfrm>
            <a:off x="1134534" y="375735"/>
            <a:ext cx="31834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err="1">
                <a:solidFill>
                  <a:srgbClr val="342DA2"/>
                </a:solidFill>
              </a:rPr>
              <a:t>Web</a:t>
            </a:r>
            <a:r>
              <a:rPr lang="en-US" sz="36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spiration</a:t>
            </a:r>
            <a:endParaRPr lang="en-US" sz="3600" dirty="0"/>
          </a:p>
        </p:txBody>
      </p:sp>
      <p:sp>
        <p:nvSpPr>
          <p:cNvPr id="12" name="TextBox 11"/>
          <p:cNvSpPr txBox="1"/>
          <p:nvPr/>
        </p:nvSpPr>
        <p:spPr>
          <a:xfrm>
            <a:off x="5833196" y="429625"/>
            <a:ext cx="2874602" cy="1694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Implications</a:t>
            </a:r>
          </a:p>
          <a:p>
            <a:pPr>
              <a:lnSpc>
                <a:spcPct val="130000"/>
              </a:lnSpc>
            </a:pPr>
            <a:endParaRPr lang="en-US" sz="1400" dirty="0"/>
          </a:p>
          <a:p>
            <a:pPr marL="285750" indent="-285750">
              <a:lnSpc>
                <a:spcPct val="130000"/>
              </a:lnSpc>
              <a:buFont typeface="Wingdings" charset="2"/>
              <a:buChar char="Ø"/>
            </a:pPr>
            <a:endParaRPr lang="en-US" sz="1400" dirty="0" smtClean="0"/>
          </a:p>
          <a:p>
            <a:pPr marL="285750" indent="-285750">
              <a:lnSpc>
                <a:spcPct val="130000"/>
              </a:lnSpc>
              <a:buFont typeface="Wingdings" charset="2"/>
              <a:buChar char="Ø"/>
            </a:pPr>
            <a:endParaRPr lang="en-US" sz="1400" dirty="0"/>
          </a:p>
          <a:p>
            <a:pPr marL="285750" indent="-285750">
              <a:lnSpc>
                <a:spcPct val="130000"/>
              </a:lnSpc>
              <a:buFont typeface="Wingdings" charset="2"/>
              <a:buChar char="Ø"/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229930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615"/>
    </mc:Choice>
    <mc:Fallback xmlns="">
      <p:transition xmlns:p14="http://schemas.microsoft.com/office/powerpoint/2010/main" spd="slow" advTm="5615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 descr="circle.png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353" r="-2353"/>
          <a:stretch>
            <a:fillRect/>
          </a:stretch>
        </p:blipFill>
        <p:spPr>
          <a:xfrm>
            <a:off x="635003" y="1216242"/>
            <a:ext cx="4106333" cy="3369299"/>
          </a:xfrm>
        </p:spPr>
      </p:pic>
      <p:sp>
        <p:nvSpPr>
          <p:cNvPr id="9" name="TextBox 8"/>
          <p:cNvSpPr txBox="1"/>
          <p:nvPr/>
        </p:nvSpPr>
        <p:spPr>
          <a:xfrm>
            <a:off x="1134534" y="375735"/>
            <a:ext cx="31834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err="1">
                <a:solidFill>
                  <a:srgbClr val="342DA2"/>
                </a:solidFill>
              </a:rPr>
              <a:t>Web</a:t>
            </a:r>
            <a:r>
              <a:rPr lang="en-US" sz="36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spiration</a:t>
            </a:r>
            <a:endParaRPr lang="en-US" sz="3600" dirty="0"/>
          </a:p>
        </p:txBody>
      </p:sp>
      <p:sp>
        <p:nvSpPr>
          <p:cNvPr id="12" name="TextBox 11"/>
          <p:cNvSpPr txBox="1"/>
          <p:nvPr/>
        </p:nvSpPr>
        <p:spPr>
          <a:xfrm>
            <a:off x="5833196" y="429625"/>
            <a:ext cx="2874602" cy="3094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Implications</a:t>
            </a:r>
          </a:p>
          <a:p>
            <a:pPr marL="285750" indent="-285750">
              <a:lnSpc>
                <a:spcPct val="130000"/>
              </a:lnSpc>
              <a:buFont typeface="Wingdings" charset="2"/>
              <a:buChar char="Ø"/>
            </a:pPr>
            <a:r>
              <a:rPr lang="en-US" sz="1400" dirty="0"/>
              <a:t>Measuring tool </a:t>
            </a:r>
          </a:p>
          <a:p>
            <a:pPr marL="285750" indent="-285750">
              <a:lnSpc>
                <a:spcPct val="130000"/>
              </a:lnSpc>
              <a:buFont typeface="Wingdings" charset="2"/>
              <a:buChar char="Ø"/>
            </a:pPr>
            <a:r>
              <a:rPr lang="en-US" sz="1400" dirty="0" err="1"/>
              <a:t>Webspriation</a:t>
            </a:r>
            <a:r>
              <a:rPr lang="en-US" sz="1400" dirty="0"/>
              <a:t> ineffective in fostering collaboration </a:t>
            </a:r>
          </a:p>
          <a:p>
            <a:pPr marL="285750" indent="-285750">
              <a:lnSpc>
                <a:spcPct val="130000"/>
              </a:lnSpc>
              <a:buFont typeface="Wingdings" charset="2"/>
              <a:buChar char="Ø"/>
            </a:pPr>
            <a:r>
              <a:rPr lang="en-US" sz="1400" dirty="0"/>
              <a:t>Instantaneous real-time group editing </a:t>
            </a:r>
          </a:p>
          <a:p>
            <a:pPr>
              <a:lnSpc>
                <a:spcPct val="130000"/>
              </a:lnSpc>
            </a:pPr>
            <a:endParaRPr lang="en-US" sz="1400" dirty="0"/>
          </a:p>
          <a:p>
            <a:pPr marL="285750" indent="-285750">
              <a:lnSpc>
                <a:spcPct val="130000"/>
              </a:lnSpc>
              <a:buFont typeface="Wingdings" charset="2"/>
              <a:buChar char="Ø"/>
            </a:pPr>
            <a:endParaRPr lang="en-US" sz="1400" dirty="0" smtClean="0"/>
          </a:p>
          <a:p>
            <a:pPr marL="285750" indent="-285750">
              <a:lnSpc>
                <a:spcPct val="130000"/>
              </a:lnSpc>
              <a:buFont typeface="Wingdings" charset="2"/>
              <a:buChar char="Ø"/>
            </a:pPr>
            <a:endParaRPr lang="en-US" sz="1400" dirty="0"/>
          </a:p>
          <a:p>
            <a:pPr marL="285750" indent="-285750">
              <a:lnSpc>
                <a:spcPct val="130000"/>
              </a:lnSpc>
              <a:buFont typeface="Wingdings" charset="2"/>
              <a:buChar char="Ø"/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450525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4527"/>
    </mc:Choice>
    <mc:Fallback xmlns="">
      <p:transition xmlns:p14="http://schemas.microsoft.com/office/powerpoint/2010/main" spd="slow" advTm="34527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Research</a:t>
            </a:r>
            <a:br>
              <a:rPr lang="en-US" dirty="0" smtClean="0"/>
            </a:br>
            <a:r>
              <a:rPr lang="en-US" dirty="0" smtClean="0"/>
              <a:t>Visual Learning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37067" y="2531126"/>
            <a:ext cx="872066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“research </a:t>
            </a:r>
            <a:r>
              <a:rPr lang="en-US" sz="2000" dirty="0"/>
              <a:t>clearly indicates that brain activity is enhanced when we use and teach our students to represent information in a visual way” (Kohler, 2009, p.1).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37067" y="2118211"/>
            <a:ext cx="38843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According to author, Patty Kohler,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42225" y="3454400"/>
            <a:ext cx="2026575" cy="2884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661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407"/>
    </mc:Choice>
    <mc:Fallback xmlns="">
      <p:transition xmlns:p14="http://schemas.microsoft.com/office/powerpoint/2010/main" spd="slow" advTm="10407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 descr="circle.png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353" r="-2353"/>
          <a:stretch>
            <a:fillRect/>
          </a:stretch>
        </p:blipFill>
        <p:spPr>
          <a:xfrm>
            <a:off x="635003" y="1216242"/>
            <a:ext cx="4106333" cy="3369299"/>
          </a:xfrm>
        </p:spPr>
      </p:pic>
      <p:sp>
        <p:nvSpPr>
          <p:cNvPr id="9" name="TextBox 8"/>
          <p:cNvSpPr txBox="1"/>
          <p:nvPr/>
        </p:nvSpPr>
        <p:spPr>
          <a:xfrm>
            <a:off x="1134534" y="375735"/>
            <a:ext cx="31834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err="1">
                <a:solidFill>
                  <a:srgbClr val="342DA2"/>
                </a:solidFill>
              </a:rPr>
              <a:t>Web</a:t>
            </a:r>
            <a:r>
              <a:rPr lang="en-US" sz="36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spiration</a:t>
            </a:r>
            <a:endParaRPr lang="en-US" sz="3600" dirty="0"/>
          </a:p>
        </p:txBody>
      </p:sp>
      <p:sp>
        <p:nvSpPr>
          <p:cNvPr id="12" name="TextBox 11"/>
          <p:cNvSpPr txBox="1"/>
          <p:nvPr/>
        </p:nvSpPr>
        <p:spPr>
          <a:xfrm>
            <a:off x="5833196" y="429625"/>
            <a:ext cx="2874602" cy="36548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Implications</a:t>
            </a:r>
          </a:p>
          <a:p>
            <a:pPr marL="285750" indent="-285750">
              <a:lnSpc>
                <a:spcPct val="130000"/>
              </a:lnSpc>
              <a:buFont typeface="Wingdings" charset="2"/>
              <a:buChar char="Ø"/>
            </a:pPr>
            <a:r>
              <a:rPr lang="en-US" sz="1400" dirty="0"/>
              <a:t>Measuring tool </a:t>
            </a:r>
          </a:p>
          <a:p>
            <a:pPr marL="285750" indent="-285750">
              <a:lnSpc>
                <a:spcPct val="130000"/>
              </a:lnSpc>
              <a:buFont typeface="Wingdings" charset="2"/>
              <a:buChar char="Ø"/>
            </a:pPr>
            <a:r>
              <a:rPr lang="en-US" sz="1400" dirty="0" err="1"/>
              <a:t>Webspriation</a:t>
            </a:r>
            <a:r>
              <a:rPr lang="en-US" sz="1400" dirty="0"/>
              <a:t> ineffective in fostering collaboration </a:t>
            </a:r>
          </a:p>
          <a:p>
            <a:pPr marL="285750" indent="-285750">
              <a:lnSpc>
                <a:spcPct val="130000"/>
              </a:lnSpc>
              <a:buFont typeface="Wingdings" charset="2"/>
              <a:buChar char="Ø"/>
            </a:pPr>
            <a:r>
              <a:rPr lang="en-US" sz="1400" dirty="0"/>
              <a:t>Instantaneous real-time group editing </a:t>
            </a:r>
          </a:p>
          <a:p>
            <a:pPr marL="285750" indent="-285750">
              <a:lnSpc>
                <a:spcPct val="130000"/>
              </a:lnSpc>
              <a:buFont typeface="Wingdings" charset="2"/>
              <a:buChar char="Ø"/>
            </a:pPr>
            <a:r>
              <a:rPr lang="en-US" sz="1400" dirty="0"/>
              <a:t>More time in </a:t>
            </a:r>
            <a:r>
              <a:rPr lang="en-US" sz="1400" dirty="0" smtClean="0"/>
              <a:t>class</a:t>
            </a:r>
          </a:p>
          <a:p>
            <a:pPr marL="285750" indent="-285750">
              <a:lnSpc>
                <a:spcPct val="130000"/>
              </a:lnSpc>
              <a:buFont typeface="Wingdings" charset="2"/>
              <a:buChar char="Ø"/>
            </a:pPr>
            <a:r>
              <a:rPr lang="en-US" sz="1400" dirty="0" smtClean="0"/>
              <a:t> </a:t>
            </a:r>
            <a:r>
              <a:rPr lang="en-US" sz="1400" dirty="0"/>
              <a:t>Build Online </a:t>
            </a:r>
            <a:r>
              <a:rPr lang="en-US" sz="1400" dirty="0" smtClean="0"/>
              <a:t>Community</a:t>
            </a:r>
            <a:endParaRPr lang="en-US" sz="1400" dirty="0"/>
          </a:p>
          <a:p>
            <a:pPr marL="285750" indent="-285750">
              <a:lnSpc>
                <a:spcPct val="130000"/>
              </a:lnSpc>
              <a:buFont typeface="Wingdings" charset="2"/>
              <a:buChar char="Ø"/>
            </a:pPr>
            <a:r>
              <a:rPr lang="en-US" sz="1400" dirty="0"/>
              <a:t>Ease of Usability</a:t>
            </a:r>
          </a:p>
          <a:p>
            <a:pPr>
              <a:lnSpc>
                <a:spcPct val="130000"/>
              </a:lnSpc>
            </a:pPr>
            <a:endParaRPr lang="en-US" sz="1400" dirty="0" smtClean="0"/>
          </a:p>
          <a:p>
            <a:pPr marL="285750" indent="-285750">
              <a:lnSpc>
                <a:spcPct val="130000"/>
              </a:lnSpc>
              <a:buFont typeface="Wingdings" charset="2"/>
              <a:buChar char="Ø"/>
            </a:pPr>
            <a:endParaRPr lang="en-US" sz="1400" dirty="0"/>
          </a:p>
          <a:p>
            <a:pPr marL="285750" indent="-285750">
              <a:lnSpc>
                <a:spcPct val="130000"/>
              </a:lnSpc>
              <a:buFont typeface="Wingdings" charset="2"/>
              <a:buChar char="Ø"/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238734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345"/>
    </mc:Choice>
    <mc:Fallback xmlns="">
      <p:transition xmlns:p14="http://schemas.microsoft.com/office/powerpoint/2010/main" spd="slow" advTm="31345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Visual Thinking &amp; Technology</a:t>
            </a:r>
            <a:endParaRPr lang="en-US" dirty="0"/>
          </a:p>
        </p:txBody>
      </p:sp>
      <p:pic>
        <p:nvPicPr>
          <p:cNvPr id="3" name="Picture Placeholder 4" descr="21stcenturylearner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00" r="4300"/>
          <a:stretch>
            <a:fillRect/>
          </a:stretch>
        </p:blipFill>
        <p:spPr>
          <a:xfrm>
            <a:off x="184730" y="2370668"/>
            <a:ext cx="5267803" cy="4322300"/>
          </a:xfrm>
          <a:prstGeom prst="roundRect">
            <a:avLst>
              <a:gd name="adj" fmla="val 2991"/>
            </a:avLst>
          </a:prstGeom>
        </p:spPr>
      </p:pic>
    </p:spTree>
    <p:extLst>
      <p:ext uri="{BB962C8B-B14F-4D97-AF65-F5344CB8AC3E}">
        <p14:creationId xmlns:p14="http://schemas.microsoft.com/office/powerpoint/2010/main" val="4003220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190"/>
    </mc:Choice>
    <mc:Fallback xmlns="">
      <p:transition xmlns:p14="http://schemas.microsoft.com/office/powerpoint/2010/main" spd="slow" advTm="1219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Visual Thinking &amp; Technology</a:t>
            </a:r>
            <a:endParaRPr lang="en-US" dirty="0"/>
          </a:p>
        </p:txBody>
      </p:sp>
      <p:pic>
        <p:nvPicPr>
          <p:cNvPr id="3" name="Picture Placeholder 4" descr="21stcenturylearner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00" r="4300"/>
          <a:stretch>
            <a:fillRect/>
          </a:stretch>
        </p:blipFill>
        <p:spPr>
          <a:xfrm>
            <a:off x="184730" y="2370668"/>
            <a:ext cx="5267803" cy="4322300"/>
          </a:xfrm>
          <a:prstGeom prst="roundRect">
            <a:avLst>
              <a:gd name="adj" fmla="val 2991"/>
            </a:avLst>
          </a:prstGeom>
        </p:spPr>
      </p:pic>
      <p:sp>
        <p:nvSpPr>
          <p:cNvPr id="5" name="TextBox 4"/>
          <p:cNvSpPr txBox="1"/>
          <p:nvPr/>
        </p:nvSpPr>
        <p:spPr>
          <a:xfrm>
            <a:off x="5241426" y="2778724"/>
            <a:ext cx="34453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3200" dirty="0"/>
              <a:t>Validation of Study</a:t>
            </a:r>
          </a:p>
        </p:txBody>
      </p:sp>
    </p:spTree>
    <p:extLst>
      <p:ext uri="{BB962C8B-B14F-4D97-AF65-F5344CB8AC3E}">
        <p14:creationId xmlns:p14="http://schemas.microsoft.com/office/powerpoint/2010/main" val="960948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190"/>
    </mc:Choice>
    <mc:Fallback xmlns="">
      <p:transition xmlns:p14="http://schemas.microsoft.com/office/powerpoint/2010/main" spd="slow" advTm="1219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Visual Thinking &amp; Technology</a:t>
            </a:r>
            <a:endParaRPr lang="en-US" dirty="0"/>
          </a:p>
        </p:txBody>
      </p:sp>
      <p:pic>
        <p:nvPicPr>
          <p:cNvPr id="3" name="Picture Placeholder 4" descr="21stcenturylearner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00" r="4300"/>
          <a:stretch>
            <a:fillRect/>
          </a:stretch>
        </p:blipFill>
        <p:spPr>
          <a:xfrm>
            <a:off x="184730" y="2370668"/>
            <a:ext cx="5267803" cy="4322300"/>
          </a:xfrm>
          <a:prstGeom prst="roundRect">
            <a:avLst>
              <a:gd name="adj" fmla="val 2991"/>
            </a:avLst>
          </a:prstGeom>
        </p:spPr>
      </p:pic>
      <p:sp>
        <p:nvSpPr>
          <p:cNvPr id="4" name="Rectangle 3"/>
          <p:cNvSpPr/>
          <p:nvPr/>
        </p:nvSpPr>
        <p:spPr>
          <a:xfrm>
            <a:off x="6180667" y="3626242"/>
            <a:ext cx="2235199" cy="25991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30000"/>
              </a:lnSpc>
              <a:buFont typeface="Wingdings" charset="2"/>
              <a:buChar char="Ø"/>
            </a:pPr>
            <a:r>
              <a:rPr lang="en-US" dirty="0" smtClean="0"/>
              <a:t>Proven </a:t>
            </a:r>
            <a:r>
              <a:rPr lang="en-US" dirty="0"/>
              <a:t>Learning Method</a:t>
            </a:r>
          </a:p>
          <a:p>
            <a:pPr marL="285750" indent="-285750">
              <a:lnSpc>
                <a:spcPct val="130000"/>
              </a:lnSpc>
              <a:buFont typeface="Wingdings" charset="2"/>
              <a:buChar char="Ø"/>
            </a:pPr>
            <a:r>
              <a:rPr lang="en-US" dirty="0"/>
              <a:t>Differentiation</a:t>
            </a:r>
          </a:p>
          <a:p>
            <a:pPr marL="285750" indent="-285750">
              <a:lnSpc>
                <a:spcPct val="130000"/>
              </a:lnSpc>
              <a:buFont typeface="Wingdings" charset="2"/>
              <a:buChar char="Ø"/>
            </a:pPr>
            <a:r>
              <a:rPr lang="en-US" dirty="0"/>
              <a:t>Independent, organize, meaningful context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41426" y="2778724"/>
            <a:ext cx="34453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3200" dirty="0"/>
              <a:t>Validation of Study</a:t>
            </a:r>
          </a:p>
        </p:txBody>
      </p:sp>
    </p:spTree>
    <p:extLst>
      <p:ext uri="{BB962C8B-B14F-4D97-AF65-F5344CB8AC3E}">
        <p14:creationId xmlns:p14="http://schemas.microsoft.com/office/powerpoint/2010/main" val="2164665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190"/>
    </mc:Choice>
    <mc:Fallback xmlns="">
      <p:transition xmlns:p14="http://schemas.microsoft.com/office/powerpoint/2010/main" spd="slow" advTm="1219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108732"/>
            <a:ext cx="3822192" cy="639762"/>
          </a:xfrm>
        </p:spPr>
        <p:txBody>
          <a:bodyPr/>
          <a:lstStyle/>
          <a:p>
            <a:r>
              <a:rPr lang="en-US" dirty="0" smtClean="0"/>
              <a:t>Recommended</a:t>
            </a:r>
            <a:endParaRPr lang="en-US" dirty="0"/>
          </a:p>
        </p:txBody>
      </p:sp>
      <p:pic>
        <p:nvPicPr>
          <p:cNvPr id="7" name="Content Placeholder 6" descr="inspiration.pn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6" r="1216"/>
          <a:stretch>
            <a:fillRect/>
          </a:stretch>
        </p:blipFill>
        <p:spPr>
          <a:xfrm>
            <a:off x="457200" y="2703513"/>
            <a:ext cx="3820055" cy="2697163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Features</a:t>
            </a:r>
            <a:endParaRPr lang="en-US" dirty="0"/>
          </a:p>
        </p:txBody>
      </p:sp>
      <p:pic>
        <p:nvPicPr>
          <p:cNvPr id="8" name="Picture 7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3800" y="3304680"/>
            <a:ext cx="3307862" cy="2095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333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5295"/>
    </mc:Choice>
    <mc:Fallback xmlns="">
      <p:transition xmlns:p14="http://schemas.microsoft.com/office/powerpoint/2010/main" spd="slow" advTm="35295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108732"/>
            <a:ext cx="3822192" cy="639762"/>
          </a:xfrm>
        </p:spPr>
        <p:txBody>
          <a:bodyPr/>
          <a:lstStyle/>
          <a:p>
            <a:r>
              <a:rPr lang="en-US" dirty="0" smtClean="0"/>
              <a:t>Recommend</a:t>
            </a:r>
            <a:endParaRPr lang="en-US" dirty="0"/>
          </a:p>
        </p:txBody>
      </p:sp>
      <p:pic>
        <p:nvPicPr>
          <p:cNvPr id="7" name="Content Placeholder 6" descr="inspiration.pn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6" r="1216"/>
          <a:stretch>
            <a:fillRect/>
          </a:stretch>
        </p:blipFill>
        <p:spPr>
          <a:xfrm>
            <a:off x="457200" y="2703513"/>
            <a:ext cx="3820055" cy="2697163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Features</a:t>
            </a:r>
            <a:endParaRPr lang="en-US" dirty="0"/>
          </a:p>
        </p:txBody>
      </p:sp>
      <p:pic>
        <p:nvPicPr>
          <p:cNvPr id="8" name="Picture 7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3800" y="3304680"/>
            <a:ext cx="3307862" cy="209599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16986" y="5828212"/>
            <a:ext cx="80534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30% of my students are currently using Inspiration in other content areas.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978326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2396"/>
    </mc:Choice>
    <mc:Fallback xmlns="">
      <p:transition xmlns:p14="http://schemas.microsoft.com/office/powerpoint/2010/main" spd="slow" advTm="32396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 descr="visual-thinking.gif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3925" b="-13925"/>
          <a:stretch>
            <a:fillRect/>
          </a:stretch>
        </p:blipFill>
        <p:spPr>
          <a:xfrm>
            <a:off x="297150" y="725482"/>
            <a:ext cx="4935250" cy="4049718"/>
          </a:xfrm>
        </p:spPr>
      </p:pic>
      <p:sp>
        <p:nvSpPr>
          <p:cNvPr id="4" name="Rectangle 3"/>
          <p:cNvSpPr/>
          <p:nvPr/>
        </p:nvSpPr>
        <p:spPr>
          <a:xfrm>
            <a:off x="5401734" y="957981"/>
            <a:ext cx="328506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4800" dirty="0" smtClean="0">
                <a:solidFill>
                  <a:schemeClr val="bg1"/>
                </a:solidFill>
              </a:rPr>
              <a:t>Conclusion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17157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81"/>
    </mc:Choice>
    <mc:Fallback xmlns="">
      <p:transition xmlns:p14="http://schemas.microsoft.com/office/powerpoint/2010/main" spd="slow" advTm="1381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 descr="visual-thinking.gif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3925" b="-13925"/>
          <a:stretch>
            <a:fillRect/>
          </a:stretch>
        </p:blipFill>
        <p:spPr>
          <a:xfrm>
            <a:off x="297150" y="725482"/>
            <a:ext cx="4935250" cy="4049718"/>
          </a:xfrm>
        </p:spPr>
      </p:pic>
      <p:sp>
        <p:nvSpPr>
          <p:cNvPr id="4" name="Rectangle 3"/>
          <p:cNvSpPr/>
          <p:nvPr/>
        </p:nvSpPr>
        <p:spPr>
          <a:xfrm>
            <a:off x="5401734" y="957981"/>
            <a:ext cx="3285066" cy="143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4800" dirty="0" smtClean="0">
                <a:solidFill>
                  <a:schemeClr val="bg1"/>
                </a:solidFill>
              </a:rPr>
              <a:t>Conclusion</a:t>
            </a:r>
            <a:endParaRPr lang="en-US" dirty="0" smtClean="0"/>
          </a:p>
          <a:p>
            <a:pPr marL="342900" indent="-342900">
              <a:lnSpc>
                <a:spcPct val="130000"/>
              </a:lnSpc>
              <a:buFont typeface="Wingdings" charset="2"/>
              <a:buChar char="Ø"/>
            </a:pPr>
            <a:r>
              <a:rPr lang="en-US" sz="2000" dirty="0" smtClean="0">
                <a:solidFill>
                  <a:schemeClr val="bg1"/>
                </a:solidFill>
              </a:rPr>
              <a:t>Visual Thinking – Effective</a:t>
            </a:r>
          </a:p>
        </p:txBody>
      </p:sp>
    </p:spTree>
    <p:extLst>
      <p:ext uri="{BB962C8B-B14F-4D97-AF65-F5344CB8AC3E}">
        <p14:creationId xmlns:p14="http://schemas.microsoft.com/office/powerpoint/2010/main" val="3360834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817"/>
    </mc:Choice>
    <mc:Fallback xmlns="">
      <p:transition xmlns:p14="http://schemas.microsoft.com/office/powerpoint/2010/main" spd="slow" advTm="3817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 descr="visual-thinking.gif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3925" b="-13925"/>
          <a:stretch>
            <a:fillRect/>
          </a:stretch>
        </p:blipFill>
        <p:spPr>
          <a:xfrm>
            <a:off x="297150" y="725482"/>
            <a:ext cx="4935250" cy="4049718"/>
          </a:xfrm>
        </p:spPr>
      </p:pic>
      <p:sp>
        <p:nvSpPr>
          <p:cNvPr id="4" name="Rectangle 3"/>
          <p:cNvSpPr/>
          <p:nvPr/>
        </p:nvSpPr>
        <p:spPr>
          <a:xfrm>
            <a:off x="5401734" y="957981"/>
            <a:ext cx="3285066" cy="2237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4800" dirty="0" smtClean="0">
                <a:solidFill>
                  <a:schemeClr val="bg1"/>
                </a:solidFill>
              </a:rPr>
              <a:t>Conclusion</a:t>
            </a:r>
            <a:endParaRPr lang="en-US" dirty="0" smtClean="0"/>
          </a:p>
          <a:p>
            <a:pPr marL="342900" indent="-342900">
              <a:lnSpc>
                <a:spcPct val="130000"/>
              </a:lnSpc>
              <a:buFont typeface="Wingdings" charset="2"/>
              <a:buChar char="Ø"/>
            </a:pPr>
            <a:r>
              <a:rPr lang="en-US" sz="2000" dirty="0" smtClean="0">
                <a:solidFill>
                  <a:schemeClr val="bg1"/>
                </a:solidFill>
              </a:rPr>
              <a:t>Visual Thinking – Effective</a:t>
            </a:r>
          </a:p>
          <a:p>
            <a:pPr marL="342900" indent="-342900">
              <a:lnSpc>
                <a:spcPct val="130000"/>
              </a:lnSpc>
              <a:buFont typeface="Wingdings" charset="2"/>
              <a:buChar char="Ø"/>
            </a:pPr>
            <a:r>
              <a:rPr lang="en-US" sz="2000" dirty="0" smtClean="0">
                <a:solidFill>
                  <a:schemeClr val="bg1"/>
                </a:solidFill>
              </a:rPr>
              <a:t>Limitations </a:t>
            </a:r>
            <a:r>
              <a:rPr lang="en-US" sz="2000" dirty="0">
                <a:solidFill>
                  <a:schemeClr val="bg1"/>
                </a:solidFill>
              </a:rPr>
              <a:t>in real-time group editing.  </a:t>
            </a:r>
            <a:endParaRPr lang="en-US" sz="20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674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775"/>
    </mc:Choice>
    <mc:Fallback xmlns="">
      <p:transition xmlns:p14="http://schemas.microsoft.com/office/powerpoint/2010/main" spd="slow" advTm="5775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 descr="visual-thinking.gif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3925" b="-13925"/>
          <a:stretch>
            <a:fillRect/>
          </a:stretch>
        </p:blipFill>
        <p:spPr>
          <a:xfrm>
            <a:off x="297150" y="725482"/>
            <a:ext cx="4935250" cy="4049718"/>
          </a:xfrm>
        </p:spPr>
      </p:pic>
      <p:sp>
        <p:nvSpPr>
          <p:cNvPr id="4" name="Rectangle 3"/>
          <p:cNvSpPr/>
          <p:nvPr/>
        </p:nvSpPr>
        <p:spPr>
          <a:xfrm>
            <a:off x="5401734" y="957981"/>
            <a:ext cx="3285066" cy="3037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4800" dirty="0" smtClean="0">
                <a:solidFill>
                  <a:schemeClr val="bg1"/>
                </a:solidFill>
              </a:rPr>
              <a:t>Conclusion</a:t>
            </a:r>
            <a:endParaRPr lang="en-US" dirty="0" smtClean="0"/>
          </a:p>
          <a:p>
            <a:pPr marL="342900" indent="-342900">
              <a:lnSpc>
                <a:spcPct val="130000"/>
              </a:lnSpc>
              <a:buFont typeface="Wingdings" charset="2"/>
              <a:buChar char="Ø"/>
            </a:pPr>
            <a:r>
              <a:rPr lang="en-US" sz="2000" dirty="0" smtClean="0">
                <a:solidFill>
                  <a:schemeClr val="bg1"/>
                </a:solidFill>
              </a:rPr>
              <a:t>Visual Thinking – Effective</a:t>
            </a:r>
          </a:p>
          <a:p>
            <a:pPr marL="342900" indent="-342900">
              <a:lnSpc>
                <a:spcPct val="130000"/>
              </a:lnSpc>
              <a:buFont typeface="Wingdings" charset="2"/>
              <a:buChar char="Ø"/>
            </a:pPr>
            <a:r>
              <a:rPr lang="en-US" sz="2000" dirty="0" smtClean="0">
                <a:solidFill>
                  <a:schemeClr val="bg1"/>
                </a:solidFill>
              </a:rPr>
              <a:t>Limitations </a:t>
            </a:r>
            <a:r>
              <a:rPr lang="en-US" sz="2000" dirty="0">
                <a:solidFill>
                  <a:schemeClr val="bg1"/>
                </a:solidFill>
              </a:rPr>
              <a:t>in real-time group editing.  </a:t>
            </a:r>
            <a:endParaRPr lang="en-US" sz="2000" dirty="0" smtClean="0">
              <a:solidFill>
                <a:schemeClr val="bg1"/>
              </a:solidFill>
            </a:endParaRPr>
          </a:p>
          <a:p>
            <a:pPr marL="342900" indent="-342900">
              <a:lnSpc>
                <a:spcPct val="130000"/>
              </a:lnSpc>
              <a:buFont typeface="Wingdings" charset="2"/>
              <a:buChar char="Ø"/>
            </a:pPr>
            <a:r>
              <a:rPr lang="en-US" sz="2000" dirty="0" smtClean="0">
                <a:solidFill>
                  <a:schemeClr val="bg1"/>
                </a:solidFill>
              </a:rPr>
              <a:t>A Need for Social </a:t>
            </a:r>
            <a:r>
              <a:rPr lang="en-US" sz="2000" dirty="0" err="1" smtClean="0">
                <a:solidFill>
                  <a:schemeClr val="bg1"/>
                </a:solidFill>
              </a:rPr>
              <a:t>Mindtools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5761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358"/>
    </mc:Choice>
    <mc:Fallback xmlns="">
      <p:transition xmlns:p14="http://schemas.microsoft.com/office/powerpoint/2010/main" spd="slow" advTm="11358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Research</a:t>
            </a:r>
            <a:br>
              <a:rPr lang="en-US" dirty="0" smtClean="0"/>
            </a:br>
            <a:r>
              <a:rPr lang="en-US" dirty="0" smtClean="0"/>
              <a:t>Visual Learning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37067" y="2531126"/>
            <a:ext cx="872066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“research </a:t>
            </a:r>
            <a:r>
              <a:rPr lang="en-US" sz="2000" dirty="0"/>
              <a:t>clearly indicates that brain activity is enhanced when we use and teach our students to represent information in a visual way” (Kohler, 2009, p.1).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37067" y="2118211"/>
            <a:ext cx="38843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According to author, Patty Kohler,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42225" y="3454400"/>
            <a:ext cx="2026575" cy="288433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49592" y="3454400"/>
            <a:ext cx="2330416" cy="3014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6840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116"/>
    </mc:Choice>
    <mc:Fallback xmlns="">
      <p:transition xmlns:p14="http://schemas.microsoft.com/office/powerpoint/2010/main" spd="slow" advTm="12116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733310" y="423101"/>
            <a:ext cx="6049928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Mahalo</a:t>
            </a:r>
            <a:endParaRPr lang="en-US" sz="54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en-US" sz="54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Question Time……….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5300" y="3022600"/>
            <a:ext cx="3073400" cy="264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0897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6552"/>
    </mc:Choice>
    <mc:Fallback xmlns="">
      <p:transition xmlns:p14="http://schemas.microsoft.com/office/powerpoint/2010/main" spd="slow" advTm="26552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964265"/>
            <a:ext cx="2998821" cy="4724401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Research</a:t>
            </a:r>
            <a:br>
              <a:rPr lang="en-US" dirty="0" smtClean="0"/>
            </a:br>
            <a:r>
              <a:rPr lang="en-US" dirty="0" smtClean="0"/>
              <a:t>Visual Learning &amp; Technology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06435" y="2540487"/>
            <a:ext cx="2743199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dirty="0" smtClean="0"/>
              <a:t>How can visual thinking and technology enhance student learning?</a:t>
            </a:r>
            <a:endParaRPr lang="en-US" sz="23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29142" y="5284473"/>
            <a:ext cx="1848569" cy="1507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3908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086"/>
    </mc:Choice>
    <mc:Fallback xmlns="">
      <p:transition xmlns:p14="http://schemas.microsoft.com/office/powerpoint/2010/main" spd="slow" advTm="18086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Waveform.thmx</Template>
  <TotalTime>1278</TotalTime>
  <Words>2218</Words>
  <Application>Microsoft Macintosh PowerPoint</Application>
  <PresentationFormat>On-screen Show (4:3)</PresentationFormat>
  <Paragraphs>358</Paragraphs>
  <Slides>80</Slides>
  <Notes>30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80</vt:i4>
      </vt:variant>
    </vt:vector>
  </HeadingPairs>
  <TitlesOfParts>
    <vt:vector size="81" baseType="lpstr">
      <vt:lpstr>Waveform</vt:lpstr>
      <vt:lpstr>PowerPoint Presentation</vt:lpstr>
      <vt:lpstr>PowerPoint Presentation</vt:lpstr>
      <vt:lpstr>Here I am   </vt:lpstr>
      <vt:lpstr>Poll</vt:lpstr>
      <vt:lpstr>Poll</vt:lpstr>
      <vt:lpstr>Research Visual Learning</vt:lpstr>
      <vt:lpstr>Research Visual Learning</vt:lpstr>
      <vt:lpstr>Research Visual Learning</vt:lpstr>
      <vt:lpstr>Research Visual Learning &amp; Technology</vt:lpstr>
      <vt:lpstr>Research Visual Learning &amp; Technology</vt:lpstr>
      <vt:lpstr>PowerPoint Presentation</vt:lpstr>
      <vt:lpstr>Mindtools and Technology</vt:lpstr>
      <vt:lpstr>Mindtools and Technology</vt:lpstr>
      <vt:lpstr>Mindtools and Technology</vt:lpstr>
      <vt:lpstr>What are Social Mindtools?</vt:lpstr>
      <vt:lpstr>What are Social Mindtools?</vt:lpstr>
      <vt:lpstr>Action Research Project </vt:lpstr>
      <vt:lpstr>Action Research Project </vt:lpstr>
      <vt:lpstr>What is Webspiration Classroom?</vt:lpstr>
      <vt:lpstr>What is Webspiration?</vt:lpstr>
      <vt:lpstr>Social Mindtools</vt:lpstr>
      <vt:lpstr>Social Mindtools</vt:lpstr>
      <vt:lpstr>Social Mindtools</vt:lpstr>
      <vt:lpstr>PowerPoint Presentation</vt:lpstr>
      <vt:lpstr>Guiding Questions</vt:lpstr>
      <vt:lpstr>Guiding Questions</vt:lpstr>
      <vt:lpstr>Guiding Questions</vt:lpstr>
      <vt:lpstr>Guiding Questions</vt:lpstr>
      <vt:lpstr>Foster Collaboration?</vt:lpstr>
      <vt:lpstr>Participants</vt:lpstr>
      <vt:lpstr>Instructional Materials</vt:lpstr>
      <vt:lpstr>PowerPoint Presentation</vt:lpstr>
      <vt:lpstr>Building an Online Community</vt:lpstr>
      <vt:lpstr>Likeability</vt:lpstr>
      <vt:lpstr>Likeability</vt:lpstr>
      <vt:lpstr>Likeability</vt:lpstr>
      <vt:lpstr>PowerPoint Presentation</vt:lpstr>
      <vt:lpstr>Peer Review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Usability</vt:lpstr>
      <vt:lpstr>Usability</vt:lpstr>
      <vt:lpstr>PowerPoint Presentation</vt:lpstr>
      <vt:lpstr>PowerPoint Presentation</vt:lpstr>
      <vt:lpstr>How did it feel to use diagramming and mindmapping to show your understanding of math concepts? </vt:lpstr>
      <vt:lpstr>How did it feel to use diagramming and mindmapping to show your understanding of math concepts? </vt:lpstr>
      <vt:lpstr>How did it feel to use diagramming and mindmapping to show your understanding of math concepts? </vt:lpstr>
      <vt:lpstr>PowerPoint Presentation</vt:lpstr>
      <vt:lpstr>PowerPoint Presentation</vt:lpstr>
      <vt:lpstr>PowerPoint Presentation</vt:lpstr>
      <vt:lpstr>What were the challenges you faced using Webspiration?</vt:lpstr>
      <vt:lpstr>What were the challenges you faced using Webspiration?</vt:lpstr>
      <vt:lpstr>What were the challenges you faced using Webspiration?</vt:lpstr>
      <vt:lpstr>Open Ended Questions</vt:lpstr>
      <vt:lpstr>Attitudinal Survey Results</vt:lpstr>
      <vt:lpstr>Attitudinal Survey Results</vt:lpstr>
      <vt:lpstr>Attitudinal Survey Results</vt:lpstr>
      <vt:lpstr>Attitudinal Survey Results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Visual Thinking &amp; Technology</vt:lpstr>
      <vt:lpstr>Visual Thinking &amp; Technology</vt:lpstr>
      <vt:lpstr>Visual Thinking &amp; Technology</vt:lpstr>
      <vt:lpstr>Conclusion</vt:lpstr>
      <vt:lpstr>Conclusion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admin</cp:lastModifiedBy>
  <cp:revision>111</cp:revision>
  <dcterms:created xsi:type="dcterms:W3CDTF">2013-04-17T20:02:20Z</dcterms:created>
  <dcterms:modified xsi:type="dcterms:W3CDTF">2013-05-02T08:35:31Z</dcterms:modified>
</cp:coreProperties>
</file>