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72" r:id="rId14"/>
    <p:sldId id="270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30" autoAdjust="0"/>
  </p:normalViewPr>
  <p:slideViewPr>
    <p:cSldViewPr snapToGrid="0" snapToObjects="1">
      <p:cViewPr>
        <p:scale>
          <a:sx n="112" d="100"/>
          <a:sy n="112" d="100"/>
        </p:scale>
        <p:origin x="-80" y="-1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513582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5200"/>
              <a:buNone/>
              <a:defRPr sz="5200"/>
            </a:lvl1pPr>
            <a:lvl2pPr lvl="1" algn="ctr">
              <a:spcBef>
                <a:spcPts val="0"/>
              </a:spcBef>
              <a:buSzPts val="5200"/>
              <a:buNone/>
              <a:defRPr sz="5200"/>
            </a:lvl2pPr>
            <a:lvl3pPr lvl="2" algn="ctr">
              <a:spcBef>
                <a:spcPts val="0"/>
              </a:spcBef>
              <a:buSzPts val="5200"/>
              <a:buNone/>
              <a:defRPr sz="5200"/>
            </a:lvl3pPr>
            <a:lvl4pPr lvl="3" algn="ctr">
              <a:spcBef>
                <a:spcPts val="0"/>
              </a:spcBef>
              <a:buSzPts val="5200"/>
              <a:buNone/>
              <a:defRPr sz="5200"/>
            </a:lvl4pPr>
            <a:lvl5pPr lvl="4" algn="ctr">
              <a:spcBef>
                <a:spcPts val="0"/>
              </a:spcBef>
              <a:buSzPts val="5200"/>
              <a:buNone/>
              <a:defRPr sz="5200"/>
            </a:lvl5pPr>
            <a:lvl6pPr lvl="5" algn="ctr">
              <a:spcBef>
                <a:spcPts val="0"/>
              </a:spcBef>
              <a:buSzPts val="5200"/>
              <a:buNone/>
              <a:defRPr sz="5200"/>
            </a:lvl6pPr>
            <a:lvl7pPr lvl="6" algn="ctr">
              <a:spcBef>
                <a:spcPts val="0"/>
              </a:spcBef>
              <a:buSzPts val="5200"/>
              <a:buNone/>
              <a:defRPr sz="5200"/>
            </a:lvl7pPr>
            <a:lvl8pPr lvl="7" algn="ctr">
              <a:spcBef>
                <a:spcPts val="0"/>
              </a:spcBef>
              <a:buSzPts val="5200"/>
              <a:buNone/>
              <a:defRPr sz="5200"/>
            </a:lvl8pPr>
            <a:lvl9pPr lvl="8" algn="ctr">
              <a:spcBef>
                <a:spcPts val="0"/>
              </a:spcBef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12000"/>
              <a:buNone/>
              <a:defRPr sz="12000"/>
            </a:lvl1pPr>
            <a:lvl2pPr lvl="1" algn="ctr">
              <a:spcBef>
                <a:spcPts val="0"/>
              </a:spcBef>
              <a:buSzPts val="12000"/>
              <a:buNone/>
              <a:defRPr sz="12000"/>
            </a:lvl2pPr>
            <a:lvl3pPr lvl="2" algn="ctr">
              <a:spcBef>
                <a:spcPts val="0"/>
              </a:spcBef>
              <a:buSzPts val="12000"/>
              <a:buNone/>
              <a:defRPr sz="12000"/>
            </a:lvl3pPr>
            <a:lvl4pPr lvl="3" algn="ctr">
              <a:spcBef>
                <a:spcPts val="0"/>
              </a:spcBef>
              <a:buSzPts val="12000"/>
              <a:buNone/>
              <a:defRPr sz="12000"/>
            </a:lvl4pPr>
            <a:lvl5pPr lvl="4" algn="ctr">
              <a:spcBef>
                <a:spcPts val="0"/>
              </a:spcBef>
              <a:buSzPts val="12000"/>
              <a:buNone/>
              <a:defRPr sz="12000"/>
            </a:lvl5pPr>
            <a:lvl6pPr lvl="5" algn="ctr">
              <a:spcBef>
                <a:spcPts val="0"/>
              </a:spcBef>
              <a:buSzPts val="12000"/>
              <a:buNone/>
              <a:defRPr sz="12000"/>
            </a:lvl6pPr>
            <a:lvl7pPr lvl="6" algn="ctr">
              <a:spcBef>
                <a:spcPts val="0"/>
              </a:spcBef>
              <a:buSzPts val="12000"/>
              <a:buNone/>
              <a:defRPr sz="12000"/>
            </a:lvl7pPr>
            <a:lvl8pPr lvl="7" algn="ctr">
              <a:spcBef>
                <a:spcPts val="0"/>
              </a:spcBef>
              <a:buSzPts val="12000"/>
              <a:buNone/>
              <a:defRPr sz="12000"/>
            </a:lvl8pPr>
            <a:lvl9pPr lvl="8" algn="ctr">
              <a:spcBef>
                <a:spcPts val="0"/>
              </a:spcBef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 rtl="0">
              <a:spcBef>
                <a:spcPts val="0"/>
              </a:spcBef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2800"/>
              <a:buNone/>
              <a:defRPr/>
            </a:lvl1pPr>
            <a:lvl2pPr lvl="1" rtl="0">
              <a:spcBef>
                <a:spcPts val="0"/>
              </a:spcBef>
              <a:buSzPts val="2800"/>
              <a:buNone/>
              <a:defRPr/>
            </a:lvl2pPr>
            <a:lvl3pPr lvl="2" rtl="0">
              <a:spcBef>
                <a:spcPts val="0"/>
              </a:spcBef>
              <a:buSzPts val="2800"/>
              <a:buNone/>
              <a:defRPr/>
            </a:lvl3pPr>
            <a:lvl4pPr lvl="3" rtl="0">
              <a:spcBef>
                <a:spcPts val="0"/>
              </a:spcBef>
              <a:buSzPts val="2800"/>
              <a:buNone/>
              <a:defRPr/>
            </a:lvl4pPr>
            <a:lvl5pPr lvl="4" rtl="0">
              <a:spcBef>
                <a:spcPts val="0"/>
              </a:spcBef>
              <a:buSzPts val="2800"/>
              <a:buNone/>
              <a:defRPr/>
            </a:lvl5pPr>
            <a:lvl6pPr lvl="5" rtl="0">
              <a:spcBef>
                <a:spcPts val="0"/>
              </a:spcBef>
              <a:buSzPts val="2800"/>
              <a:buNone/>
              <a:defRPr/>
            </a:lvl6pPr>
            <a:lvl7pPr lvl="6" rtl="0">
              <a:spcBef>
                <a:spcPts val="0"/>
              </a:spcBef>
              <a:buSzPts val="2800"/>
              <a:buNone/>
              <a:defRPr/>
            </a:lvl7pPr>
            <a:lvl8pPr lvl="7" rtl="0">
              <a:spcBef>
                <a:spcPts val="0"/>
              </a:spcBef>
              <a:buSzPts val="2800"/>
              <a:buNone/>
              <a:defRPr/>
            </a:lvl8pPr>
            <a:lvl9pPr lvl="8" rtl="0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800"/>
              <a:buChar char="●"/>
              <a:defRPr/>
            </a:lvl1pPr>
            <a:lvl2pPr lvl="1" rtl="0">
              <a:spcBef>
                <a:spcPts val="0"/>
              </a:spcBef>
              <a:buSzPts val="1400"/>
              <a:buChar char="○"/>
              <a:defRPr/>
            </a:lvl2pPr>
            <a:lvl3pPr lvl="2" rtl="0">
              <a:spcBef>
                <a:spcPts val="0"/>
              </a:spcBef>
              <a:buSzPts val="1400"/>
              <a:buChar char="■"/>
              <a:defRPr/>
            </a:lvl3pPr>
            <a:lvl4pPr lvl="3" rtl="0">
              <a:spcBef>
                <a:spcPts val="0"/>
              </a:spcBef>
              <a:buSzPts val="1400"/>
              <a:buChar char="●"/>
              <a:defRPr/>
            </a:lvl4pPr>
            <a:lvl5pPr lvl="4" rtl="0">
              <a:spcBef>
                <a:spcPts val="0"/>
              </a:spcBef>
              <a:buSzPts val="1400"/>
              <a:buChar char="○"/>
              <a:defRPr/>
            </a:lvl5pPr>
            <a:lvl6pPr lvl="5" rtl="0">
              <a:spcBef>
                <a:spcPts val="0"/>
              </a:spcBef>
              <a:buSzPts val="1400"/>
              <a:buChar char="■"/>
              <a:defRPr/>
            </a:lvl6pPr>
            <a:lvl7pPr lvl="6" rtl="0">
              <a:spcBef>
                <a:spcPts val="0"/>
              </a:spcBef>
              <a:buSzPts val="1400"/>
              <a:buChar char="●"/>
              <a:defRPr/>
            </a:lvl7pPr>
            <a:lvl8pPr lvl="7" rtl="0">
              <a:spcBef>
                <a:spcPts val="0"/>
              </a:spcBef>
              <a:buSzPts val="1400"/>
              <a:buChar char="○"/>
              <a:defRPr/>
            </a:lvl8pPr>
            <a:lvl9pPr lvl="8" rtl="0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2800"/>
              <a:buNone/>
              <a:defRPr/>
            </a:lvl1pPr>
            <a:lvl2pPr lvl="1" rtl="0">
              <a:spcBef>
                <a:spcPts val="0"/>
              </a:spcBef>
              <a:buSzPts val="2800"/>
              <a:buNone/>
              <a:defRPr/>
            </a:lvl2pPr>
            <a:lvl3pPr lvl="2" rtl="0">
              <a:spcBef>
                <a:spcPts val="0"/>
              </a:spcBef>
              <a:buSzPts val="2800"/>
              <a:buNone/>
              <a:defRPr/>
            </a:lvl3pPr>
            <a:lvl4pPr lvl="3" rtl="0">
              <a:spcBef>
                <a:spcPts val="0"/>
              </a:spcBef>
              <a:buSzPts val="2800"/>
              <a:buNone/>
              <a:defRPr/>
            </a:lvl4pPr>
            <a:lvl5pPr lvl="4" rtl="0">
              <a:spcBef>
                <a:spcPts val="0"/>
              </a:spcBef>
              <a:buSzPts val="2800"/>
              <a:buNone/>
              <a:defRPr/>
            </a:lvl5pPr>
            <a:lvl6pPr lvl="5" rtl="0">
              <a:spcBef>
                <a:spcPts val="0"/>
              </a:spcBef>
              <a:buSzPts val="2800"/>
              <a:buNone/>
              <a:defRPr/>
            </a:lvl6pPr>
            <a:lvl7pPr lvl="6" rtl="0">
              <a:spcBef>
                <a:spcPts val="0"/>
              </a:spcBef>
              <a:buSzPts val="2800"/>
              <a:buNone/>
              <a:defRPr/>
            </a:lvl7pPr>
            <a:lvl8pPr lvl="7" rtl="0">
              <a:spcBef>
                <a:spcPts val="0"/>
              </a:spcBef>
              <a:buSzPts val="2800"/>
              <a:buNone/>
              <a:defRPr/>
            </a:lvl8pPr>
            <a:lvl9pPr lvl="8" rtl="0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400"/>
              <a:buChar char="●"/>
              <a:defRPr sz="1400"/>
            </a:lvl1pPr>
            <a:lvl2pPr lvl="1" rtl="0">
              <a:spcBef>
                <a:spcPts val="0"/>
              </a:spcBef>
              <a:buSzPts val="1200"/>
              <a:buChar char="○"/>
              <a:defRPr sz="1200"/>
            </a:lvl2pPr>
            <a:lvl3pPr lvl="2" rtl="0">
              <a:spcBef>
                <a:spcPts val="0"/>
              </a:spcBef>
              <a:buSzPts val="1200"/>
              <a:buChar char="■"/>
              <a:defRPr sz="1200"/>
            </a:lvl3pPr>
            <a:lvl4pPr lvl="3" rtl="0">
              <a:spcBef>
                <a:spcPts val="0"/>
              </a:spcBef>
              <a:buSzPts val="1200"/>
              <a:buChar char="●"/>
              <a:defRPr sz="1200"/>
            </a:lvl4pPr>
            <a:lvl5pPr lvl="4" rtl="0">
              <a:spcBef>
                <a:spcPts val="0"/>
              </a:spcBef>
              <a:buSzPts val="1200"/>
              <a:buChar char="○"/>
              <a:defRPr sz="1200"/>
            </a:lvl5pPr>
            <a:lvl6pPr lvl="5" rtl="0">
              <a:spcBef>
                <a:spcPts val="0"/>
              </a:spcBef>
              <a:buSzPts val="1200"/>
              <a:buChar char="■"/>
              <a:defRPr sz="1200"/>
            </a:lvl6pPr>
            <a:lvl7pPr lvl="6" rtl="0">
              <a:spcBef>
                <a:spcPts val="0"/>
              </a:spcBef>
              <a:buSzPts val="1200"/>
              <a:buChar char="●"/>
              <a:defRPr sz="1200"/>
            </a:lvl7pPr>
            <a:lvl8pPr lvl="7" rtl="0">
              <a:spcBef>
                <a:spcPts val="0"/>
              </a:spcBef>
              <a:buSzPts val="1200"/>
              <a:buChar char="○"/>
              <a:defRPr sz="1200"/>
            </a:lvl8pPr>
            <a:lvl9pPr lvl="8" rtl="0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400"/>
              <a:buChar char="●"/>
              <a:defRPr sz="1400"/>
            </a:lvl1pPr>
            <a:lvl2pPr lvl="1" rtl="0">
              <a:spcBef>
                <a:spcPts val="0"/>
              </a:spcBef>
              <a:buSzPts val="1200"/>
              <a:buChar char="○"/>
              <a:defRPr sz="1200"/>
            </a:lvl2pPr>
            <a:lvl3pPr lvl="2" rtl="0">
              <a:spcBef>
                <a:spcPts val="0"/>
              </a:spcBef>
              <a:buSzPts val="1200"/>
              <a:buChar char="■"/>
              <a:defRPr sz="1200"/>
            </a:lvl3pPr>
            <a:lvl4pPr lvl="3" rtl="0">
              <a:spcBef>
                <a:spcPts val="0"/>
              </a:spcBef>
              <a:buSzPts val="1200"/>
              <a:buChar char="●"/>
              <a:defRPr sz="1200"/>
            </a:lvl4pPr>
            <a:lvl5pPr lvl="4" rtl="0">
              <a:spcBef>
                <a:spcPts val="0"/>
              </a:spcBef>
              <a:buSzPts val="1200"/>
              <a:buChar char="○"/>
              <a:defRPr sz="1200"/>
            </a:lvl5pPr>
            <a:lvl6pPr lvl="5" rtl="0">
              <a:spcBef>
                <a:spcPts val="0"/>
              </a:spcBef>
              <a:buSzPts val="1200"/>
              <a:buChar char="■"/>
              <a:defRPr sz="1200"/>
            </a:lvl6pPr>
            <a:lvl7pPr lvl="6" rtl="0">
              <a:spcBef>
                <a:spcPts val="0"/>
              </a:spcBef>
              <a:buSzPts val="1200"/>
              <a:buChar char="●"/>
              <a:defRPr sz="1200"/>
            </a:lvl7pPr>
            <a:lvl8pPr lvl="7" rtl="0">
              <a:spcBef>
                <a:spcPts val="0"/>
              </a:spcBef>
              <a:buSzPts val="1200"/>
              <a:buChar char="○"/>
              <a:defRPr sz="1200"/>
            </a:lvl8pPr>
            <a:lvl9pPr lvl="8" rtl="0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2800"/>
              <a:buNone/>
              <a:defRPr/>
            </a:lvl1pPr>
            <a:lvl2pPr lvl="1" rtl="0">
              <a:spcBef>
                <a:spcPts val="0"/>
              </a:spcBef>
              <a:buSzPts val="2800"/>
              <a:buNone/>
              <a:defRPr/>
            </a:lvl2pPr>
            <a:lvl3pPr lvl="2" rtl="0">
              <a:spcBef>
                <a:spcPts val="0"/>
              </a:spcBef>
              <a:buSzPts val="2800"/>
              <a:buNone/>
              <a:defRPr/>
            </a:lvl3pPr>
            <a:lvl4pPr lvl="3" rtl="0">
              <a:spcBef>
                <a:spcPts val="0"/>
              </a:spcBef>
              <a:buSzPts val="2800"/>
              <a:buNone/>
              <a:defRPr/>
            </a:lvl4pPr>
            <a:lvl5pPr lvl="4" rtl="0">
              <a:spcBef>
                <a:spcPts val="0"/>
              </a:spcBef>
              <a:buSzPts val="2800"/>
              <a:buNone/>
              <a:defRPr/>
            </a:lvl5pPr>
            <a:lvl6pPr lvl="5" rtl="0">
              <a:spcBef>
                <a:spcPts val="0"/>
              </a:spcBef>
              <a:buSzPts val="2800"/>
              <a:buNone/>
              <a:defRPr/>
            </a:lvl6pPr>
            <a:lvl7pPr lvl="6" rtl="0">
              <a:spcBef>
                <a:spcPts val="0"/>
              </a:spcBef>
              <a:buSzPts val="2800"/>
              <a:buNone/>
              <a:defRPr/>
            </a:lvl7pPr>
            <a:lvl8pPr lvl="7" rtl="0">
              <a:spcBef>
                <a:spcPts val="0"/>
              </a:spcBef>
              <a:buSzPts val="2800"/>
              <a:buNone/>
              <a:defRPr/>
            </a:lvl8pPr>
            <a:lvl9pPr lvl="8" rtl="0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buSzPts val="2400"/>
              <a:buNone/>
              <a:defRPr sz="2400"/>
            </a:lvl1pPr>
            <a:lvl2pPr lvl="1" rtl="0">
              <a:spcBef>
                <a:spcPts val="0"/>
              </a:spcBef>
              <a:buSzPts val="2400"/>
              <a:buNone/>
              <a:defRPr sz="2400"/>
            </a:lvl2pPr>
            <a:lvl3pPr lvl="2" rtl="0">
              <a:spcBef>
                <a:spcPts val="0"/>
              </a:spcBef>
              <a:buSzPts val="2400"/>
              <a:buNone/>
              <a:defRPr sz="2400"/>
            </a:lvl3pPr>
            <a:lvl4pPr lvl="3" rtl="0">
              <a:spcBef>
                <a:spcPts val="0"/>
              </a:spcBef>
              <a:buSzPts val="2400"/>
              <a:buNone/>
              <a:defRPr sz="2400"/>
            </a:lvl4pPr>
            <a:lvl5pPr lvl="4" rtl="0">
              <a:spcBef>
                <a:spcPts val="0"/>
              </a:spcBef>
              <a:buSzPts val="2400"/>
              <a:buNone/>
              <a:defRPr sz="2400"/>
            </a:lvl5pPr>
            <a:lvl6pPr lvl="5" rtl="0">
              <a:spcBef>
                <a:spcPts val="0"/>
              </a:spcBef>
              <a:buSzPts val="2400"/>
              <a:buNone/>
              <a:defRPr sz="2400"/>
            </a:lvl6pPr>
            <a:lvl7pPr lvl="6" rtl="0">
              <a:spcBef>
                <a:spcPts val="0"/>
              </a:spcBef>
              <a:buSzPts val="2400"/>
              <a:buNone/>
              <a:defRPr sz="2400"/>
            </a:lvl7pPr>
            <a:lvl8pPr lvl="7" rtl="0">
              <a:spcBef>
                <a:spcPts val="0"/>
              </a:spcBef>
              <a:buSzPts val="2400"/>
              <a:buNone/>
              <a:defRPr sz="2400"/>
            </a:lvl8pPr>
            <a:lvl9pPr lvl="8" rtl="0">
              <a:spcBef>
                <a:spcPts val="0"/>
              </a:spcBef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ts val="1200"/>
              <a:buChar char="●"/>
              <a:defRPr sz="1200"/>
            </a:lvl1pPr>
            <a:lvl2pPr lvl="1" rtl="0">
              <a:spcBef>
                <a:spcPts val="0"/>
              </a:spcBef>
              <a:buSzPts val="1200"/>
              <a:buChar char="○"/>
              <a:defRPr sz="1200"/>
            </a:lvl2pPr>
            <a:lvl3pPr lvl="2" rtl="0">
              <a:spcBef>
                <a:spcPts val="0"/>
              </a:spcBef>
              <a:buSzPts val="1200"/>
              <a:buChar char="■"/>
              <a:defRPr sz="1200"/>
            </a:lvl3pPr>
            <a:lvl4pPr lvl="3" rtl="0">
              <a:spcBef>
                <a:spcPts val="0"/>
              </a:spcBef>
              <a:buSzPts val="1200"/>
              <a:buChar char="●"/>
              <a:defRPr sz="1200"/>
            </a:lvl4pPr>
            <a:lvl5pPr lvl="4" rtl="0">
              <a:spcBef>
                <a:spcPts val="0"/>
              </a:spcBef>
              <a:buSzPts val="1200"/>
              <a:buChar char="○"/>
              <a:defRPr sz="1200"/>
            </a:lvl5pPr>
            <a:lvl6pPr lvl="5" rtl="0">
              <a:spcBef>
                <a:spcPts val="0"/>
              </a:spcBef>
              <a:buSzPts val="1200"/>
              <a:buChar char="■"/>
              <a:defRPr sz="1200"/>
            </a:lvl6pPr>
            <a:lvl7pPr lvl="6" rtl="0">
              <a:spcBef>
                <a:spcPts val="0"/>
              </a:spcBef>
              <a:buSzPts val="1200"/>
              <a:buChar char="●"/>
              <a:defRPr sz="1200"/>
            </a:lvl7pPr>
            <a:lvl8pPr lvl="7" rtl="0">
              <a:spcBef>
                <a:spcPts val="0"/>
              </a:spcBef>
              <a:buSzPts val="1200"/>
              <a:buChar char="○"/>
              <a:defRPr sz="1200"/>
            </a:lvl8pPr>
            <a:lvl9pPr lvl="8" rtl="0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buSzPts val="4800"/>
              <a:buNone/>
              <a:defRPr sz="4800"/>
            </a:lvl1pPr>
            <a:lvl2pPr lvl="1" rtl="0">
              <a:spcBef>
                <a:spcPts val="0"/>
              </a:spcBef>
              <a:buSzPts val="4800"/>
              <a:buNone/>
              <a:defRPr sz="4800"/>
            </a:lvl2pPr>
            <a:lvl3pPr lvl="2" rtl="0">
              <a:spcBef>
                <a:spcPts val="0"/>
              </a:spcBef>
              <a:buSzPts val="4800"/>
              <a:buNone/>
              <a:defRPr sz="4800"/>
            </a:lvl3pPr>
            <a:lvl4pPr lvl="3" rtl="0">
              <a:spcBef>
                <a:spcPts val="0"/>
              </a:spcBef>
              <a:buSzPts val="4800"/>
              <a:buNone/>
              <a:defRPr sz="4800"/>
            </a:lvl4pPr>
            <a:lvl5pPr lvl="4" rtl="0">
              <a:spcBef>
                <a:spcPts val="0"/>
              </a:spcBef>
              <a:buSzPts val="4800"/>
              <a:buNone/>
              <a:defRPr sz="4800"/>
            </a:lvl5pPr>
            <a:lvl6pPr lvl="5" rtl="0">
              <a:spcBef>
                <a:spcPts val="0"/>
              </a:spcBef>
              <a:buSzPts val="4800"/>
              <a:buNone/>
              <a:defRPr sz="4800"/>
            </a:lvl6pPr>
            <a:lvl7pPr lvl="6" rtl="0">
              <a:spcBef>
                <a:spcPts val="0"/>
              </a:spcBef>
              <a:buSzPts val="4800"/>
              <a:buNone/>
              <a:defRPr sz="4800"/>
            </a:lvl7pPr>
            <a:lvl8pPr lvl="7" rtl="0">
              <a:spcBef>
                <a:spcPts val="0"/>
              </a:spcBef>
              <a:buSzPts val="4800"/>
              <a:buNone/>
              <a:defRPr sz="4800"/>
            </a:lvl8pPr>
            <a:lvl9pPr lvl="8" rtl="0">
              <a:spcBef>
                <a:spcPts val="0"/>
              </a:spcBef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buSzPts val="1800"/>
              <a:buChar char="●"/>
              <a:defRPr/>
            </a:lvl1pPr>
            <a:lvl2pPr lvl="1" rtl="0">
              <a:spcBef>
                <a:spcPts val="0"/>
              </a:spcBef>
              <a:buSzPts val="1400"/>
              <a:buChar char="○"/>
              <a:defRPr/>
            </a:lvl2pPr>
            <a:lvl3pPr lvl="2" rtl="0">
              <a:spcBef>
                <a:spcPts val="0"/>
              </a:spcBef>
              <a:buSzPts val="1400"/>
              <a:buChar char="■"/>
              <a:defRPr/>
            </a:lvl3pPr>
            <a:lvl4pPr lvl="3" rtl="0">
              <a:spcBef>
                <a:spcPts val="0"/>
              </a:spcBef>
              <a:buSzPts val="1400"/>
              <a:buChar char="●"/>
              <a:defRPr/>
            </a:lvl4pPr>
            <a:lvl5pPr lvl="4" rtl="0">
              <a:spcBef>
                <a:spcPts val="0"/>
              </a:spcBef>
              <a:buSzPts val="1400"/>
              <a:buChar char="○"/>
              <a:defRPr/>
            </a:lvl5pPr>
            <a:lvl6pPr lvl="5" rtl="0">
              <a:spcBef>
                <a:spcPts val="0"/>
              </a:spcBef>
              <a:buSzPts val="1400"/>
              <a:buChar char="■"/>
              <a:defRPr/>
            </a:lvl6pPr>
            <a:lvl7pPr lvl="6" rtl="0">
              <a:spcBef>
                <a:spcPts val="0"/>
              </a:spcBef>
              <a:buSzPts val="1400"/>
              <a:buChar char="●"/>
              <a:defRPr/>
            </a:lvl7pPr>
            <a:lvl8pPr lvl="7" rtl="0">
              <a:spcBef>
                <a:spcPts val="0"/>
              </a:spcBef>
              <a:buSzPts val="1400"/>
              <a:buChar char="○"/>
              <a:defRPr/>
            </a:lvl8pPr>
            <a:lvl9pPr lvl="8" rtl="0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ts val="3600"/>
              <a:buNone/>
              <a:defRPr sz="3600"/>
            </a:lvl1pPr>
            <a:lvl2pPr lvl="1" algn="ctr">
              <a:spcBef>
                <a:spcPts val="0"/>
              </a:spcBef>
              <a:buSzPts val="3600"/>
              <a:buNone/>
              <a:defRPr sz="3600"/>
            </a:lvl2pPr>
            <a:lvl3pPr lvl="2" algn="ctr">
              <a:spcBef>
                <a:spcPts val="0"/>
              </a:spcBef>
              <a:buSzPts val="3600"/>
              <a:buNone/>
              <a:defRPr sz="3600"/>
            </a:lvl3pPr>
            <a:lvl4pPr lvl="3" algn="ctr">
              <a:spcBef>
                <a:spcPts val="0"/>
              </a:spcBef>
              <a:buSzPts val="3600"/>
              <a:buNone/>
              <a:defRPr sz="3600"/>
            </a:lvl4pPr>
            <a:lvl5pPr lvl="4" algn="ctr">
              <a:spcBef>
                <a:spcPts val="0"/>
              </a:spcBef>
              <a:buSzPts val="3600"/>
              <a:buNone/>
              <a:defRPr sz="3600"/>
            </a:lvl5pPr>
            <a:lvl6pPr lvl="5" algn="ctr">
              <a:spcBef>
                <a:spcPts val="0"/>
              </a:spcBef>
              <a:buSzPts val="3600"/>
              <a:buNone/>
              <a:defRPr sz="3600"/>
            </a:lvl6pPr>
            <a:lvl7pPr lvl="6" algn="ctr">
              <a:spcBef>
                <a:spcPts val="0"/>
              </a:spcBef>
              <a:buSzPts val="3600"/>
              <a:buNone/>
              <a:defRPr sz="3600"/>
            </a:lvl7pPr>
            <a:lvl8pPr lvl="7" algn="ctr">
              <a:spcBef>
                <a:spcPts val="0"/>
              </a:spcBef>
              <a:buSzPts val="3600"/>
              <a:buNone/>
              <a:defRPr sz="3600"/>
            </a:lvl8pPr>
            <a:lvl9pPr lvl="8" algn="ctr">
              <a:spcBef>
                <a:spcPts val="0"/>
              </a:spcBef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spcBef>
                <a:spcPts val="0"/>
              </a:spcBef>
              <a:buSzPts val="1800"/>
              <a:buChar char="●"/>
              <a:defRPr/>
            </a:lvl1pPr>
            <a:lvl2pPr lvl="1" algn="ctr" rtl="0">
              <a:spcBef>
                <a:spcPts val="0"/>
              </a:spcBef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buSzPts val="1400"/>
              <a:buChar char="○"/>
              <a:defRPr/>
            </a:lvl5pPr>
            <a:lvl6pPr lvl="5" algn="ctr" rtl="0">
              <a:spcBef>
                <a:spcPts val="0"/>
              </a:spcBef>
              <a:buSzPts val="1400"/>
              <a:buChar char="■"/>
              <a:defRPr/>
            </a:lvl6pPr>
            <a:lvl7pPr lvl="6" algn="ctr" rtl="0">
              <a:spcBef>
                <a:spcPts val="0"/>
              </a:spcBef>
              <a:buSzPts val="1400"/>
              <a:buChar char="●"/>
              <a:defRPr/>
            </a:lvl7pPr>
            <a:lvl8pPr lvl="7" algn="ctr" rtl="0">
              <a:spcBef>
                <a:spcPts val="0"/>
              </a:spcBef>
              <a:buSzPts val="1400"/>
              <a:buChar char="○"/>
              <a:defRPr/>
            </a:lvl8pPr>
            <a:lvl9pPr lvl="8" algn="ctr" rtl="0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ts val="2400"/>
              <a:buNone/>
              <a:defRPr sz="2400"/>
            </a:lvl1pPr>
            <a:lvl2pPr lvl="1">
              <a:spcBef>
                <a:spcPts val="0"/>
              </a:spcBef>
              <a:buSzPts val="2400"/>
              <a:buNone/>
              <a:defRPr sz="2400"/>
            </a:lvl2pPr>
            <a:lvl3pPr lvl="2">
              <a:spcBef>
                <a:spcPts val="0"/>
              </a:spcBef>
              <a:buSzPts val="2400"/>
              <a:buNone/>
              <a:defRPr sz="2400"/>
            </a:lvl3pPr>
            <a:lvl4pPr lvl="3">
              <a:spcBef>
                <a:spcPts val="0"/>
              </a:spcBef>
              <a:buSzPts val="2400"/>
              <a:buNone/>
              <a:defRPr sz="2400"/>
            </a:lvl4pPr>
            <a:lvl5pPr lvl="4">
              <a:spcBef>
                <a:spcPts val="0"/>
              </a:spcBef>
              <a:buSzPts val="2400"/>
              <a:buNone/>
              <a:defRPr sz="2400"/>
            </a:lvl5pPr>
            <a:lvl6pPr lvl="5">
              <a:spcBef>
                <a:spcPts val="0"/>
              </a:spcBef>
              <a:buSzPts val="2400"/>
              <a:buNone/>
              <a:defRPr sz="2400"/>
            </a:lvl6pPr>
            <a:lvl7pPr lvl="6">
              <a:spcBef>
                <a:spcPts val="0"/>
              </a:spcBef>
              <a:buSzPts val="2400"/>
              <a:buNone/>
              <a:defRPr sz="2400"/>
            </a:lvl7pPr>
            <a:lvl8pPr lvl="7">
              <a:spcBef>
                <a:spcPts val="0"/>
              </a:spcBef>
              <a:buSzPts val="2400"/>
              <a:buNone/>
              <a:defRPr sz="2400"/>
            </a:lvl8pPr>
            <a:lvl9pPr lvl="8">
              <a:spcBef>
                <a:spcPts val="0"/>
              </a:spcBef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4800"/>
              <a:buNone/>
              <a:defRPr sz="4800"/>
            </a:lvl1pPr>
            <a:lvl2pPr lvl="1">
              <a:spcBef>
                <a:spcPts val="0"/>
              </a:spcBef>
              <a:buSzPts val="4800"/>
              <a:buNone/>
              <a:defRPr sz="4800"/>
            </a:lvl2pPr>
            <a:lvl3pPr lvl="2">
              <a:spcBef>
                <a:spcPts val="0"/>
              </a:spcBef>
              <a:buSzPts val="4800"/>
              <a:buNone/>
              <a:defRPr sz="4800"/>
            </a:lvl3pPr>
            <a:lvl4pPr lvl="3">
              <a:spcBef>
                <a:spcPts val="0"/>
              </a:spcBef>
              <a:buSzPts val="4800"/>
              <a:buNone/>
              <a:defRPr sz="4800"/>
            </a:lvl4pPr>
            <a:lvl5pPr lvl="4">
              <a:spcBef>
                <a:spcPts val="0"/>
              </a:spcBef>
              <a:buSzPts val="4800"/>
              <a:buNone/>
              <a:defRPr sz="4800"/>
            </a:lvl5pPr>
            <a:lvl6pPr lvl="5">
              <a:spcBef>
                <a:spcPts val="0"/>
              </a:spcBef>
              <a:buSzPts val="4800"/>
              <a:buNone/>
              <a:defRPr sz="4800"/>
            </a:lvl6pPr>
            <a:lvl7pPr lvl="6">
              <a:spcBef>
                <a:spcPts val="0"/>
              </a:spcBef>
              <a:buSzPts val="4800"/>
              <a:buNone/>
              <a:defRPr sz="4800"/>
            </a:lvl7pPr>
            <a:lvl8pPr lvl="7">
              <a:spcBef>
                <a:spcPts val="0"/>
              </a:spcBef>
              <a:buSzPts val="4800"/>
              <a:buNone/>
              <a:defRPr sz="4800"/>
            </a:lvl8pPr>
            <a:lvl9pPr lvl="8">
              <a:spcBef>
                <a:spcPts val="0"/>
              </a:spcBef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4200"/>
              <a:buNone/>
              <a:defRPr sz="4200"/>
            </a:lvl1pPr>
            <a:lvl2pPr lvl="1" algn="ctr">
              <a:spcBef>
                <a:spcPts val="0"/>
              </a:spcBef>
              <a:buSzPts val="4200"/>
              <a:buNone/>
              <a:defRPr sz="4200"/>
            </a:lvl2pPr>
            <a:lvl3pPr lvl="2" algn="ctr">
              <a:spcBef>
                <a:spcPts val="0"/>
              </a:spcBef>
              <a:buSzPts val="4200"/>
              <a:buNone/>
              <a:defRPr sz="4200"/>
            </a:lvl3pPr>
            <a:lvl4pPr lvl="3" algn="ctr">
              <a:spcBef>
                <a:spcPts val="0"/>
              </a:spcBef>
              <a:buSzPts val="4200"/>
              <a:buNone/>
              <a:defRPr sz="4200"/>
            </a:lvl4pPr>
            <a:lvl5pPr lvl="4" algn="ctr">
              <a:spcBef>
                <a:spcPts val="0"/>
              </a:spcBef>
              <a:buSzPts val="4200"/>
              <a:buNone/>
              <a:defRPr sz="4200"/>
            </a:lvl5pPr>
            <a:lvl6pPr lvl="5" algn="ctr">
              <a:spcBef>
                <a:spcPts val="0"/>
              </a:spcBef>
              <a:buSzPts val="4200"/>
              <a:buNone/>
              <a:defRPr sz="4200"/>
            </a:lvl6pPr>
            <a:lvl7pPr lvl="6" algn="ctr">
              <a:spcBef>
                <a:spcPts val="0"/>
              </a:spcBef>
              <a:buSzPts val="4200"/>
              <a:buNone/>
              <a:defRPr sz="4200"/>
            </a:lvl7pPr>
            <a:lvl8pPr lvl="7" algn="ctr">
              <a:spcBef>
                <a:spcPts val="0"/>
              </a:spcBef>
              <a:buSzPts val="4200"/>
              <a:buNone/>
              <a:defRPr sz="4200"/>
            </a:lvl8pPr>
            <a:lvl9pPr lvl="8" algn="ctr">
              <a:spcBef>
                <a:spcPts val="0"/>
              </a:spcBef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9FC5E8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subTitle" idx="1"/>
          </p:nvPr>
        </p:nvSpPr>
        <p:spPr>
          <a:xfrm>
            <a:off x="6900" y="1634572"/>
            <a:ext cx="9144000" cy="1121236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5000" b="1" dirty="0" smtClean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TCC 2018</a:t>
            </a:r>
            <a:endParaRPr lang="en" sz="5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6900" y="-39901"/>
            <a:ext cx="9144000" cy="1674473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r>
              <a:rPr lang="en-US" sz="5000" b="1" dirty="0">
                <a:solidFill>
                  <a:srgbClr val="FFFFFF"/>
                </a:solidFill>
              </a:rPr>
              <a:t>Action Research on Flipped Robotics Instruction</a:t>
            </a:r>
            <a:endParaRPr lang="en-US" sz="5000" dirty="0">
              <a:solidFill>
                <a:srgbClr val="FFFFFF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lang="en" sz="5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016" y="3377092"/>
            <a:ext cx="1762064" cy="1094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2132" y="3117224"/>
            <a:ext cx="1948768" cy="1830026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/>
          <p:nvPr/>
        </p:nvSpPr>
        <p:spPr>
          <a:xfrm>
            <a:off x="2025685" y="2931300"/>
            <a:ext cx="5176447" cy="201595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6000" dirty="0">
                <a:latin typeface="Walter Turncoat"/>
                <a:ea typeface="Walter Turncoat"/>
                <a:cs typeface="Walter Turncoat"/>
                <a:sym typeface="Walter Turncoat"/>
              </a:rPr>
              <a:t>Erik </a:t>
            </a:r>
            <a:r>
              <a:rPr lang="en" sz="6000" dirty="0" smtClean="0">
                <a:latin typeface="Walter Turncoat"/>
                <a:ea typeface="Walter Turncoat"/>
                <a:cs typeface="Walter Turncoat"/>
                <a:sym typeface="Walter Turncoat"/>
              </a:rPr>
              <a:t>Okamura</a:t>
            </a:r>
            <a:endParaRPr lang="en-US" sz="6000" dirty="0" smtClean="0"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lvl="0" algn="ctr">
              <a:spcBef>
                <a:spcPts val="0"/>
              </a:spcBef>
              <a:buNone/>
            </a:pPr>
            <a:r>
              <a:rPr lang="en-US" sz="3500" dirty="0" smtClean="0">
                <a:latin typeface="Walter Turncoat"/>
                <a:ea typeface="Walter Turncoat"/>
                <a:cs typeface="Walter Turncoat"/>
                <a:sym typeface="Walter Turncoat"/>
              </a:rPr>
              <a:t>University of Hawaii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US" sz="3500" dirty="0" smtClean="0">
                <a:latin typeface="Walter Turncoat"/>
                <a:ea typeface="Walter Turncoat"/>
                <a:cs typeface="Walter Turncoat"/>
                <a:sym typeface="Walter Turncoat"/>
              </a:rPr>
              <a:t>at </a:t>
            </a:r>
            <a:r>
              <a:rPr lang="en-US" sz="3500" dirty="0" err="1" smtClean="0">
                <a:latin typeface="Walter Turncoat"/>
                <a:ea typeface="Walter Turncoat"/>
                <a:cs typeface="Walter Turncoat"/>
                <a:sym typeface="Walter Turncoat"/>
              </a:rPr>
              <a:t>Manoa</a:t>
            </a:r>
            <a:endParaRPr lang="en-US" sz="3500" dirty="0" smtClean="0"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000" b="1">
                <a:latin typeface="Walter Turncoat"/>
                <a:ea typeface="Walter Turncoat"/>
                <a:cs typeface="Walter Turncoat"/>
                <a:sym typeface="Walter Turncoat"/>
              </a:rPr>
              <a:t>Assessment Tools</a:t>
            </a:r>
          </a:p>
        </p:txBody>
      </p:sp>
      <p:sp>
        <p:nvSpPr>
          <p:cNvPr id="230" name="Shape 230"/>
          <p:cNvSpPr txBox="1">
            <a:spLocks noGrp="1"/>
          </p:cNvSpPr>
          <p:nvPr>
            <p:ph type="title" idx="4294967295"/>
          </p:nvPr>
        </p:nvSpPr>
        <p:spPr>
          <a:xfrm>
            <a:off x="0" y="787925"/>
            <a:ext cx="9144000" cy="515400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Action Research on Flipped Robotics Instruction</a:t>
            </a:r>
          </a:p>
          <a:p>
            <a:pPr lvl="0" algn="ctr" rtl="0">
              <a:spcBef>
                <a:spcPts val="0"/>
              </a:spcBef>
              <a:buNone/>
            </a:pPr>
            <a:endParaRPr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231" name="Shape 231"/>
          <p:cNvSpPr txBox="1">
            <a:spLocks noGrp="1"/>
          </p:cNvSpPr>
          <p:nvPr>
            <p:ph type="title" idx="4294967295"/>
          </p:nvPr>
        </p:nvSpPr>
        <p:spPr>
          <a:xfrm>
            <a:off x="25" y="1303325"/>
            <a:ext cx="3280800" cy="1056300"/>
          </a:xfrm>
          <a:prstGeom prst="rect">
            <a:avLst/>
          </a:prstGeom>
          <a:solidFill>
            <a:srgbClr val="1155C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In Class Observations</a:t>
            </a:r>
          </a:p>
        </p:txBody>
      </p:sp>
      <p:sp>
        <p:nvSpPr>
          <p:cNvPr id="232" name="Shape 232"/>
          <p:cNvSpPr txBox="1">
            <a:spLocks noGrp="1"/>
          </p:cNvSpPr>
          <p:nvPr>
            <p:ph type="title" idx="4294967295"/>
          </p:nvPr>
        </p:nvSpPr>
        <p:spPr>
          <a:xfrm>
            <a:off x="1873325" y="2183500"/>
            <a:ext cx="3280800" cy="1056300"/>
          </a:xfrm>
          <a:prstGeom prst="rect">
            <a:avLst/>
          </a:prstGeom>
          <a:solidFill>
            <a:srgbClr val="1155C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Interviews</a:t>
            </a:r>
          </a:p>
        </p:txBody>
      </p:sp>
      <p:sp>
        <p:nvSpPr>
          <p:cNvPr id="233" name="Shape 233"/>
          <p:cNvSpPr txBox="1">
            <a:spLocks noGrp="1"/>
          </p:cNvSpPr>
          <p:nvPr>
            <p:ph type="title" idx="4294967295"/>
          </p:nvPr>
        </p:nvSpPr>
        <p:spPr>
          <a:xfrm>
            <a:off x="3957358" y="3068375"/>
            <a:ext cx="3280800" cy="1056300"/>
          </a:xfrm>
          <a:prstGeom prst="rect">
            <a:avLst/>
          </a:prstGeom>
          <a:solidFill>
            <a:srgbClr val="1155C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Reflections</a:t>
            </a:r>
          </a:p>
        </p:txBody>
      </p:sp>
      <p:sp>
        <p:nvSpPr>
          <p:cNvPr id="234" name="Shape 234"/>
          <p:cNvSpPr txBox="1">
            <a:spLocks noGrp="1"/>
          </p:cNvSpPr>
          <p:nvPr>
            <p:ph type="title" idx="4294967295"/>
          </p:nvPr>
        </p:nvSpPr>
        <p:spPr>
          <a:xfrm>
            <a:off x="5863200" y="3970150"/>
            <a:ext cx="3280800" cy="1056300"/>
          </a:xfrm>
          <a:prstGeom prst="rect">
            <a:avLst/>
          </a:prstGeom>
          <a:solidFill>
            <a:srgbClr val="1155CC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Final Product</a:t>
            </a:r>
          </a:p>
        </p:txBody>
      </p:sp>
      <p:pic>
        <p:nvPicPr>
          <p:cNvPr id="235" name="Shape 2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1246" y="1709525"/>
            <a:ext cx="1762975" cy="13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Shape 2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026" y="2462301"/>
            <a:ext cx="1392681" cy="1507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Shape 2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40883" y="3481603"/>
            <a:ext cx="1392675" cy="1221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Shape 2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73083" y="2278675"/>
            <a:ext cx="1601043" cy="1601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5000" b="1" dirty="0" smtClean="0">
                <a:latin typeface="Walter Turncoat"/>
                <a:ea typeface="Walter Turncoat"/>
                <a:cs typeface="Walter Turncoat"/>
                <a:sym typeface="Walter Turncoat"/>
              </a:rPr>
              <a:t>Benefits for Students</a:t>
            </a:r>
            <a:endParaRPr lang="en" sz="5000" b="1" dirty="0"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244" name="Shape 244"/>
          <p:cNvSpPr txBox="1">
            <a:spLocks noGrp="1"/>
          </p:cNvSpPr>
          <p:nvPr>
            <p:ph type="title" idx="4294967295"/>
          </p:nvPr>
        </p:nvSpPr>
        <p:spPr>
          <a:xfrm>
            <a:off x="0" y="787925"/>
            <a:ext cx="9144000" cy="515400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Action Research on Flipped Robotics Instruction</a:t>
            </a:r>
          </a:p>
          <a:p>
            <a:pPr lvl="0" algn="ctr" rtl="0">
              <a:spcBef>
                <a:spcPts val="0"/>
              </a:spcBef>
              <a:buNone/>
            </a:pPr>
            <a:endParaRPr sz="2000" b="1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3744" y="1303325"/>
            <a:ext cx="85258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endParaRPr lang="en-US" sz="3000" dirty="0" smtClean="0"/>
          </a:p>
          <a:p>
            <a:pPr marL="457200" indent="-457200">
              <a:buFont typeface="Arial"/>
              <a:buChar char="•"/>
            </a:pPr>
            <a:r>
              <a:rPr lang="en-US" sz="3000" dirty="0" smtClean="0"/>
              <a:t>Structured resources and information</a:t>
            </a:r>
          </a:p>
          <a:p>
            <a:pPr marL="457200" indent="-457200">
              <a:buFont typeface="Arial"/>
              <a:buChar char="•"/>
            </a:pPr>
            <a:r>
              <a:rPr lang="en-US" sz="3000" dirty="0" smtClean="0"/>
              <a:t>Accessible collaboratively in school and at home</a:t>
            </a:r>
          </a:p>
          <a:p>
            <a:pPr marL="457200" indent="-457200">
              <a:buFont typeface="Arial"/>
              <a:buChar char="•"/>
            </a:pPr>
            <a:r>
              <a:rPr lang="en-US" sz="3000" dirty="0" smtClean="0"/>
              <a:t>Documentation is completed along the way</a:t>
            </a:r>
            <a:endParaRPr lang="en-US" sz="3000" dirty="0"/>
          </a:p>
          <a:p>
            <a:pPr marL="457200" indent="-457200">
              <a:buFont typeface="Arial"/>
              <a:buChar char="•"/>
            </a:pPr>
            <a:r>
              <a:rPr lang="en-US" sz="3000" dirty="0" smtClean="0"/>
              <a:t>Personalized feedback and support from teacher</a:t>
            </a:r>
          </a:p>
          <a:p>
            <a:pPr marL="457200" indent="-457200">
              <a:buFont typeface="Arial"/>
              <a:buChar char="•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418431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5000" b="1" dirty="0" smtClean="0">
                <a:latin typeface="Walter Turncoat"/>
                <a:ea typeface="Walter Turncoat"/>
                <a:cs typeface="Walter Turncoat"/>
                <a:sym typeface="Walter Turncoat"/>
              </a:rPr>
              <a:t>Benefits for Teachers</a:t>
            </a:r>
            <a:endParaRPr lang="en" sz="5000" b="1" dirty="0"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244" name="Shape 244"/>
          <p:cNvSpPr txBox="1">
            <a:spLocks noGrp="1"/>
          </p:cNvSpPr>
          <p:nvPr>
            <p:ph type="title" idx="4294967295"/>
          </p:nvPr>
        </p:nvSpPr>
        <p:spPr>
          <a:xfrm>
            <a:off x="0" y="787925"/>
            <a:ext cx="9144000" cy="515400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Action Research on Flipped Robotics Instruction</a:t>
            </a:r>
          </a:p>
          <a:p>
            <a:pPr lvl="0" algn="ctr" rtl="0">
              <a:spcBef>
                <a:spcPts val="0"/>
              </a:spcBef>
              <a:buNone/>
            </a:pPr>
            <a:endParaRPr sz="2000" b="1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3744" y="1303325"/>
            <a:ext cx="852584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endParaRPr lang="en-US" sz="3000" dirty="0" smtClean="0"/>
          </a:p>
          <a:p>
            <a:pPr marL="457200" indent="-457200">
              <a:buFont typeface="Arial"/>
              <a:buChar char="•"/>
            </a:pPr>
            <a:r>
              <a:rPr lang="en-US" sz="3000" dirty="0" smtClean="0"/>
              <a:t>Activities and lessons are prepared ahead of time</a:t>
            </a:r>
          </a:p>
          <a:p>
            <a:pPr marL="457200" indent="-457200">
              <a:buFont typeface="Arial"/>
              <a:buChar char="•"/>
            </a:pPr>
            <a:r>
              <a:rPr lang="en-US" sz="3000" dirty="0"/>
              <a:t>L</a:t>
            </a:r>
            <a:r>
              <a:rPr lang="en-US" sz="3000" dirty="0" smtClean="0"/>
              <a:t>essons can be modified to better meet the needs of the students</a:t>
            </a:r>
          </a:p>
          <a:p>
            <a:pPr marL="457200" indent="-457200">
              <a:buFont typeface="Arial"/>
              <a:buChar char="•"/>
            </a:pPr>
            <a:r>
              <a:rPr lang="en-US" sz="3000" dirty="0" smtClean="0"/>
              <a:t>More time available in class to review, instruct, or provide personalized assistance</a:t>
            </a:r>
          </a:p>
          <a:p>
            <a:pPr marL="457200" indent="-457200">
              <a:buFont typeface="Arial"/>
              <a:buChar char="•"/>
            </a:pPr>
            <a:endParaRPr lang="en-US" sz="3000" dirty="0" smtClean="0"/>
          </a:p>
          <a:p>
            <a:pPr marL="457200" indent="-457200">
              <a:buFont typeface="Arial"/>
              <a:buChar char="•"/>
            </a:pPr>
            <a:endParaRPr lang="en-US" sz="3000" dirty="0" smtClean="0"/>
          </a:p>
          <a:p>
            <a:pPr marL="457200" indent="-457200">
              <a:buFont typeface="Arial"/>
              <a:buChar char="•"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095087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>
            <a:spLocks noGrp="1"/>
          </p:cNvSpPr>
          <p:nvPr>
            <p:ph type="title" idx="4294967295"/>
          </p:nvPr>
        </p:nvSpPr>
        <p:spPr>
          <a:xfrm>
            <a:off x="0" y="1907313"/>
            <a:ext cx="9144000" cy="13548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5000" b="1">
                <a:latin typeface="Walter Turncoat"/>
                <a:ea typeface="Walter Turncoat"/>
                <a:cs typeface="Walter Turncoat"/>
                <a:sym typeface="Walter Turncoat"/>
              </a:rPr>
              <a:t>Questions?</a:t>
            </a:r>
          </a:p>
        </p:txBody>
      </p:sp>
      <p:sp>
        <p:nvSpPr>
          <p:cNvPr id="292" name="Shape 292"/>
          <p:cNvSpPr txBox="1">
            <a:spLocks noGrp="1"/>
          </p:cNvSpPr>
          <p:nvPr>
            <p:ph type="title" idx="4294967295"/>
          </p:nvPr>
        </p:nvSpPr>
        <p:spPr>
          <a:xfrm>
            <a:off x="0" y="25925"/>
            <a:ext cx="9144000" cy="744900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500" b="1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Action Research on Flipped Robotics Instruction</a:t>
            </a:r>
          </a:p>
        </p:txBody>
      </p:sp>
      <p:sp>
        <p:nvSpPr>
          <p:cNvPr id="293" name="Shape 293"/>
          <p:cNvSpPr txBox="1">
            <a:spLocks noGrp="1"/>
          </p:cNvSpPr>
          <p:nvPr>
            <p:ph type="title" idx="4294967295"/>
          </p:nvPr>
        </p:nvSpPr>
        <p:spPr>
          <a:xfrm>
            <a:off x="0" y="4398600"/>
            <a:ext cx="9144000" cy="7449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Thank you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000" b="1">
                <a:latin typeface="Walter Turncoat"/>
                <a:ea typeface="Walter Turncoat"/>
                <a:cs typeface="Walter Turncoat"/>
                <a:sym typeface="Walter Turncoat"/>
              </a:rPr>
              <a:t>Project Description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title" idx="4294967295"/>
          </p:nvPr>
        </p:nvSpPr>
        <p:spPr>
          <a:xfrm>
            <a:off x="0" y="1511824"/>
            <a:ext cx="9144000" cy="2806175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3500" b="1" dirty="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The purpose of this action research project is to assess the effectiveness of a flipped classroom setting on the robotics team at </a:t>
            </a:r>
            <a:r>
              <a:rPr lang="en-US" sz="3500" b="1" dirty="0" smtClean="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a public middle school in Hawaii</a:t>
            </a:r>
            <a:r>
              <a:rPr lang="en" sz="3500" b="1" dirty="0" smtClean="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.</a:t>
            </a:r>
            <a:endParaRPr lang="en" sz="3500" b="1" dirty="0">
              <a:solidFill>
                <a:schemeClr val="lt1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000" b="1">
                <a:latin typeface="Walter Turncoat"/>
                <a:ea typeface="Walter Turncoat"/>
                <a:cs typeface="Walter Turncoat"/>
                <a:sym typeface="Walter Turncoat"/>
              </a:rPr>
              <a:t>Project Overview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title" idx="4294967295"/>
          </p:nvPr>
        </p:nvSpPr>
        <p:spPr>
          <a:xfrm>
            <a:off x="0" y="787925"/>
            <a:ext cx="9144000" cy="515400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Action Research on Flipped Robotics Instruction</a:t>
            </a:r>
          </a:p>
          <a:p>
            <a:pPr lvl="0" algn="ctr" rtl="0">
              <a:spcBef>
                <a:spcPts val="0"/>
              </a:spcBef>
              <a:buNone/>
            </a:pPr>
            <a:endParaRPr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title" idx="4294967295"/>
          </p:nvPr>
        </p:nvSpPr>
        <p:spPr>
          <a:xfrm>
            <a:off x="125" y="1455725"/>
            <a:ext cx="4389600" cy="6465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Background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title" idx="4294967295"/>
          </p:nvPr>
        </p:nvSpPr>
        <p:spPr>
          <a:xfrm>
            <a:off x="4754400" y="1455725"/>
            <a:ext cx="4389600" cy="6465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Goals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title" idx="4294967295"/>
          </p:nvPr>
        </p:nvSpPr>
        <p:spPr>
          <a:xfrm>
            <a:off x="100" y="2102225"/>
            <a:ext cx="4389600" cy="2965200"/>
          </a:xfrm>
          <a:prstGeom prst="rect">
            <a:avLst/>
          </a:prstGeom>
          <a:solidFill>
            <a:srgbClr val="C9DAF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en" sz="3000" b="1" dirty="0">
                <a:solidFill>
                  <a:srgbClr val="000000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Previously…</a:t>
            </a:r>
          </a:p>
          <a:p>
            <a:pPr lvl="0" algn="l" rtl="0">
              <a:spcBef>
                <a:spcPts val="0"/>
              </a:spcBef>
              <a:buNone/>
            </a:pPr>
            <a:endParaRPr sz="1000" b="1" dirty="0" smtClean="0">
              <a:solidFill>
                <a:srgbClr val="000000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342900" lvl="0" indent="-342900" algn="l" rtl="0">
              <a:spcBef>
                <a:spcPts val="0"/>
              </a:spcBef>
              <a:buFont typeface="Arial"/>
              <a:buChar char="•"/>
            </a:pPr>
            <a:r>
              <a:rPr lang="en" sz="2000" b="1" dirty="0">
                <a:solidFill>
                  <a:srgbClr val="000000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Instruction was done in </a:t>
            </a:r>
            <a:r>
              <a:rPr lang="en" sz="2000" b="1" dirty="0" smtClean="0">
                <a:solidFill>
                  <a:srgbClr val="000000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class</a:t>
            </a:r>
            <a:endParaRPr lang="en" sz="2000" b="1" dirty="0">
              <a:solidFill>
                <a:srgbClr val="000000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342900" lvl="0" indent="-342900" algn="l" rtl="0">
              <a:spcBef>
                <a:spcPts val="0"/>
              </a:spcBef>
              <a:buFont typeface="Arial"/>
              <a:buChar char="•"/>
            </a:pPr>
            <a:endParaRPr sz="500" b="1" dirty="0" smtClean="0">
              <a:solidFill>
                <a:srgbClr val="000000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342900" lvl="0" indent="-342900" algn="l" rtl="0">
              <a:spcBef>
                <a:spcPts val="0"/>
              </a:spcBef>
              <a:buFont typeface="Arial"/>
              <a:buChar char="•"/>
            </a:pPr>
            <a:r>
              <a:rPr lang="en" sz="2000" b="1" dirty="0" smtClean="0">
                <a:solidFill>
                  <a:srgbClr val="000000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Minimal documentation</a:t>
            </a:r>
            <a:endParaRPr lang="en" sz="2000" b="1" dirty="0">
              <a:solidFill>
                <a:srgbClr val="000000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342900" lvl="0" indent="-342900" algn="l" rtl="0">
              <a:spcBef>
                <a:spcPts val="0"/>
              </a:spcBef>
              <a:buFont typeface="Arial"/>
              <a:buChar char="•"/>
            </a:pPr>
            <a:endParaRPr sz="500" b="1" dirty="0" smtClean="0">
              <a:solidFill>
                <a:srgbClr val="000000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342900" lvl="0" indent="-342900" rtl="0">
              <a:spcBef>
                <a:spcPts val="0"/>
              </a:spcBef>
              <a:buFont typeface="Arial"/>
              <a:buChar char="•"/>
            </a:pPr>
            <a:r>
              <a:rPr lang="en" sz="2000" b="1" dirty="0" smtClean="0">
                <a:latin typeface="Walter Turncoat"/>
                <a:ea typeface="Walter Turncoat"/>
                <a:cs typeface="Walter Turncoat"/>
                <a:sym typeface="Walter Turncoat"/>
              </a:rPr>
              <a:t>Students </a:t>
            </a:r>
            <a:r>
              <a:rPr lang="en" sz="2000" b="1" dirty="0">
                <a:latin typeface="Walter Turncoat"/>
                <a:ea typeface="Walter Turncoat"/>
                <a:cs typeface="Walter Turncoat"/>
                <a:sym typeface="Walter Turncoat"/>
              </a:rPr>
              <a:t>come unprepared for the robotics </a:t>
            </a:r>
            <a:r>
              <a:rPr lang="en" sz="2000" b="1" dirty="0" smtClean="0">
                <a:latin typeface="Walter Turncoat"/>
                <a:ea typeface="Walter Turncoat"/>
                <a:cs typeface="Walter Turncoat"/>
                <a:sym typeface="Walter Turncoat"/>
              </a:rPr>
              <a:t>competition</a:t>
            </a:r>
            <a:endParaRPr lang="en" sz="2000" b="1" dirty="0"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342900" lvl="0" indent="-342900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Char char="•"/>
            </a:pPr>
            <a:endParaRPr sz="500" b="1" dirty="0" smtClean="0"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342900" lvl="0" indent="-342900" rtl="0">
              <a:spcBef>
                <a:spcPts val="0"/>
              </a:spcBef>
              <a:buClr>
                <a:schemeClr val="dk1"/>
              </a:buClr>
              <a:buSzPct val="140000"/>
              <a:buFont typeface="Arial"/>
              <a:buChar char="•"/>
            </a:pPr>
            <a:r>
              <a:rPr lang="en" sz="2000" b="1" dirty="0" smtClean="0">
                <a:latin typeface="Walter Turncoat"/>
                <a:ea typeface="Walter Turncoat"/>
                <a:cs typeface="Walter Turncoat"/>
                <a:sym typeface="Walter Turncoat"/>
              </a:rPr>
              <a:t>Lack of time led to sub par robots and late or extended work days</a:t>
            </a:r>
            <a:endParaRPr lang="en" sz="2000" b="1" dirty="0"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title" idx="4294967295"/>
          </p:nvPr>
        </p:nvSpPr>
        <p:spPr>
          <a:xfrm>
            <a:off x="4754375" y="2102225"/>
            <a:ext cx="4389600" cy="858300"/>
          </a:xfrm>
          <a:prstGeom prst="rect">
            <a:avLst/>
          </a:prstGeom>
          <a:solidFill>
            <a:srgbClr val="C9DAF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>
                <a:solidFill>
                  <a:srgbClr val="000000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Increase student engagement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title" idx="4294967295"/>
          </p:nvPr>
        </p:nvSpPr>
        <p:spPr>
          <a:xfrm>
            <a:off x="4754375" y="3168655"/>
            <a:ext cx="4389600" cy="858300"/>
          </a:xfrm>
          <a:prstGeom prst="rect">
            <a:avLst/>
          </a:prstGeom>
          <a:solidFill>
            <a:srgbClr val="C9DAF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 dirty="0">
                <a:latin typeface="Walter Turncoat"/>
                <a:ea typeface="Walter Turncoat"/>
                <a:cs typeface="Walter Turncoat"/>
                <a:sym typeface="Walter Turncoat"/>
              </a:rPr>
              <a:t>Prepare students with the skills and knowledge necessary to compete competitively 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title" idx="4294967295"/>
          </p:nvPr>
        </p:nvSpPr>
        <p:spPr>
          <a:xfrm>
            <a:off x="4754400" y="4209054"/>
            <a:ext cx="4389600" cy="858300"/>
          </a:xfrm>
          <a:prstGeom prst="rect">
            <a:avLst/>
          </a:prstGeom>
          <a:solidFill>
            <a:srgbClr val="C9DAF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>
                <a:latin typeface="Walter Turncoat"/>
                <a:ea typeface="Walter Turncoat"/>
                <a:cs typeface="Walter Turncoat"/>
                <a:sym typeface="Walter Turncoat"/>
              </a:rPr>
              <a:t>Maximize class time to improve overall quality of the robot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title" idx="4294967295"/>
          </p:nvPr>
        </p:nvSpPr>
        <p:spPr>
          <a:xfrm>
            <a:off x="4469025" y="2102225"/>
            <a:ext cx="378900" cy="3780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1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title" idx="4294967295"/>
          </p:nvPr>
        </p:nvSpPr>
        <p:spPr>
          <a:xfrm>
            <a:off x="4469025" y="3169025"/>
            <a:ext cx="378900" cy="3780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2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title" idx="4294967295"/>
          </p:nvPr>
        </p:nvSpPr>
        <p:spPr>
          <a:xfrm>
            <a:off x="4469025" y="4168100"/>
            <a:ext cx="378900" cy="3780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000" b="1">
                <a:latin typeface="Walter Turncoat"/>
                <a:ea typeface="Walter Turncoat"/>
                <a:cs typeface="Walter Turncoat"/>
                <a:sym typeface="Walter Turncoat"/>
              </a:rPr>
              <a:t>Audience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title" idx="4294967295"/>
          </p:nvPr>
        </p:nvSpPr>
        <p:spPr>
          <a:xfrm>
            <a:off x="0" y="787925"/>
            <a:ext cx="9144000" cy="515400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 </a:t>
            </a:r>
            <a:endParaRPr lang="en"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137" name="Shape 137"/>
          <p:cNvSpPr txBox="1">
            <a:spLocks noGrp="1"/>
          </p:cNvSpPr>
          <p:nvPr>
            <p:ph type="title" idx="4294967295"/>
          </p:nvPr>
        </p:nvSpPr>
        <p:spPr>
          <a:xfrm>
            <a:off x="0" y="1455725"/>
            <a:ext cx="4786200" cy="7449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Research Participants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title" idx="4294967295"/>
          </p:nvPr>
        </p:nvSpPr>
        <p:spPr>
          <a:xfrm>
            <a:off x="0" y="2200675"/>
            <a:ext cx="4786200" cy="933000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500" b="1" dirty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10 </a:t>
            </a:r>
            <a:r>
              <a:rPr lang="en" sz="2500" b="1" dirty="0" smtClean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Students</a:t>
            </a:r>
            <a:endParaRPr lang="en" sz="25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title" idx="4294967295"/>
          </p:nvPr>
        </p:nvSpPr>
        <p:spPr>
          <a:xfrm>
            <a:off x="0" y="3133675"/>
            <a:ext cx="4786200" cy="933000"/>
          </a:xfrm>
          <a:prstGeom prst="rect">
            <a:avLst/>
          </a:prstGeom>
          <a:solidFill>
            <a:srgbClr val="6D9EEB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500" b="1" dirty="0">
                <a:solidFill>
                  <a:srgbClr val="000000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Mix of 7th &amp; 8th Graders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title" idx="4294967295"/>
          </p:nvPr>
        </p:nvSpPr>
        <p:spPr>
          <a:xfrm>
            <a:off x="0" y="4066675"/>
            <a:ext cx="4786200" cy="933000"/>
          </a:xfrm>
          <a:prstGeom prst="rect">
            <a:avLst/>
          </a:prstGeom>
          <a:solidFill>
            <a:srgbClr val="A4C2F4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500" b="1" dirty="0">
                <a:solidFill>
                  <a:srgbClr val="000000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Interest, Skills &amp; Prior Knowledge or Experience</a:t>
            </a:r>
          </a:p>
        </p:txBody>
      </p:sp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8600" y="1455725"/>
            <a:ext cx="2790825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2000" y="3593750"/>
            <a:ext cx="302895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 rotWithShape="1">
          <a:blip r:embed="rId5">
            <a:alphaModFix/>
          </a:blip>
          <a:srcRect r="11008"/>
          <a:stretch/>
        </p:blipFill>
        <p:spPr>
          <a:xfrm>
            <a:off x="7038900" y="2268750"/>
            <a:ext cx="2105100" cy="132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/>
        </p:nvSpPr>
        <p:spPr>
          <a:xfrm>
            <a:off x="3075275" y="3333550"/>
            <a:ext cx="1468500" cy="1467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000" b="1">
                <a:latin typeface="Walter Turncoat"/>
                <a:ea typeface="Walter Turncoat"/>
                <a:cs typeface="Walter Turncoat"/>
                <a:sym typeface="Walter Turncoat"/>
              </a:rPr>
              <a:t>Project Plan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title" idx="4294967295"/>
          </p:nvPr>
        </p:nvSpPr>
        <p:spPr>
          <a:xfrm>
            <a:off x="0" y="787925"/>
            <a:ext cx="9144000" cy="515400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Action Research on Flipped Robotics Instruction</a:t>
            </a:r>
          </a:p>
          <a:p>
            <a:pPr lvl="0" algn="ctr" rtl="0">
              <a:spcBef>
                <a:spcPts val="0"/>
              </a:spcBef>
              <a:buNone/>
            </a:pPr>
            <a:endParaRPr sz="2000" b="1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151" name="Shape 151"/>
          <p:cNvSpPr txBox="1">
            <a:spLocks noGrp="1"/>
          </p:cNvSpPr>
          <p:nvPr>
            <p:ph type="title" idx="4294967295"/>
          </p:nvPr>
        </p:nvSpPr>
        <p:spPr>
          <a:xfrm>
            <a:off x="0" y="1684325"/>
            <a:ext cx="1476900" cy="7449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Unit 1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title" idx="4294967295"/>
          </p:nvPr>
        </p:nvSpPr>
        <p:spPr>
          <a:xfrm>
            <a:off x="1533433" y="1684325"/>
            <a:ext cx="1476900" cy="7449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Unit 2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title" idx="4294967295"/>
          </p:nvPr>
        </p:nvSpPr>
        <p:spPr>
          <a:xfrm>
            <a:off x="3066865" y="1684325"/>
            <a:ext cx="1476900" cy="7449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Unit 3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title" idx="4294967295"/>
          </p:nvPr>
        </p:nvSpPr>
        <p:spPr>
          <a:xfrm>
            <a:off x="4600298" y="1684325"/>
            <a:ext cx="1476900" cy="7449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Unit 4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title" idx="4294967295"/>
          </p:nvPr>
        </p:nvSpPr>
        <p:spPr>
          <a:xfrm>
            <a:off x="6133731" y="1684325"/>
            <a:ext cx="1476900" cy="7449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Unit 5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title" idx="4294967295"/>
          </p:nvPr>
        </p:nvSpPr>
        <p:spPr>
          <a:xfrm>
            <a:off x="7667148" y="1684325"/>
            <a:ext cx="1476900" cy="7449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Unit 6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title" idx="4294967295"/>
          </p:nvPr>
        </p:nvSpPr>
        <p:spPr>
          <a:xfrm>
            <a:off x="0" y="2522525"/>
            <a:ext cx="1476900" cy="744900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Preparing for the Season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title" idx="4294967295"/>
          </p:nvPr>
        </p:nvSpPr>
        <p:spPr>
          <a:xfrm>
            <a:off x="1533433" y="2522525"/>
            <a:ext cx="1476900" cy="744900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Planning &amp; Strategy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title" idx="4294967295"/>
          </p:nvPr>
        </p:nvSpPr>
        <p:spPr>
          <a:xfrm>
            <a:off x="3066865" y="2522525"/>
            <a:ext cx="1476900" cy="744900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Drivetrain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title" idx="4294967295"/>
          </p:nvPr>
        </p:nvSpPr>
        <p:spPr>
          <a:xfrm>
            <a:off x="4600298" y="2522525"/>
            <a:ext cx="1476900" cy="744900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Lifting Mechanism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title" idx="4294967295"/>
          </p:nvPr>
        </p:nvSpPr>
        <p:spPr>
          <a:xfrm>
            <a:off x="6133731" y="2522525"/>
            <a:ext cx="1476900" cy="744900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Field Interfacing Device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title" idx="4294967295"/>
          </p:nvPr>
        </p:nvSpPr>
        <p:spPr>
          <a:xfrm>
            <a:off x="7667148" y="2522525"/>
            <a:ext cx="1476900" cy="744900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5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Driving &amp; Improving</a:t>
            </a:r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" y="3323950"/>
            <a:ext cx="1476900" cy="147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3500" y="3323950"/>
            <a:ext cx="1496761" cy="147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67150" y="3323950"/>
            <a:ext cx="1476900" cy="1476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Shape 166"/>
          <p:cNvSpPr/>
          <p:nvPr/>
        </p:nvSpPr>
        <p:spPr>
          <a:xfrm>
            <a:off x="4599275" y="3333550"/>
            <a:ext cx="1468500" cy="1467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6123275" y="3333550"/>
            <a:ext cx="1468500" cy="1467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8" name="Shape 168"/>
          <p:cNvSpPr/>
          <p:nvPr/>
        </p:nvSpPr>
        <p:spPr>
          <a:xfrm>
            <a:off x="3118175" y="4362650"/>
            <a:ext cx="335700" cy="335700"/>
          </a:xfrm>
          <a:prstGeom prst="ellipse">
            <a:avLst/>
          </a:prstGeom>
          <a:solidFill>
            <a:srgbClr val="274E13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4184975" y="4362650"/>
            <a:ext cx="335700" cy="335700"/>
          </a:xfrm>
          <a:prstGeom prst="ellipse">
            <a:avLst/>
          </a:prstGeom>
          <a:solidFill>
            <a:srgbClr val="274E13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3237700" y="4286050"/>
            <a:ext cx="1140600" cy="195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/>
          <p:nvPr/>
        </p:nvSpPr>
        <p:spPr>
          <a:xfrm rot="-2849373">
            <a:off x="5284234" y="3829255"/>
            <a:ext cx="97673" cy="628092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2" name="Shape 172"/>
          <p:cNvSpPr/>
          <p:nvPr/>
        </p:nvSpPr>
        <p:spPr>
          <a:xfrm rot="-2849373">
            <a:off x="5284234" y="3448255"/>
            <a:ext cx="97673" cy="628092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5521300" y="3939950"/>
            <a:ext cx="97500" cy="744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5064100" y="3406550"/>
            <a:ext cx="97500" cy="628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6288750" y="3939950"/>
            <a:ext cx="465600" cy="515400"/>
          </a:xfrm>
          <a:prstGeom prst="trapezoid">
            <a:avLst>
              <a:gd name="adj" fmla="val 39920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/>
          <p:nvPr/>
        </p:nvSpPr>
        <p:spPr>
          <a:xfrm rot="1462283">
            <a:off x="6757005" y="3918266"/>
            <a:ext cx="529263" cy="444276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/>
          <p:nvPr/>
        </p:nvSpPr>
        <p:spPr>
          <a:xfrm rot="10495741">
            <a:off x="6756971" y="3975477"/>
            <a:ext cx="529472" cy="444215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7159325" y="4023875"/>
            <a:ext cx="195000" cy="195000"/>
          </a:xfrm>
          <a:prstGeom prst="ellipse">
            <a:avLst/>
          </a:prstGeom>
          <a:solidFill>
            <a:srgbClr val="274E13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113250" y="4214900"/>
            <a:ext cx="195000" cy="195000"/>
          </a:xfrm>
          <a:prstGeom prst="ellipse">
            <a:avLst/>
          </a:prstGeom>
          <a:solidFill>
            <a:srgbClr val="274E13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0" name="Shape 180"/>
          <p:cNvSpPr/>
          <p:nvPr/>
        </p:nvSpPr>
        <p:spPr>
          <a:xfrm rot="791146">
            <a:off x="7213108" y="4064589"/>
            <a:ext cx="107843" cy="292475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000" b="1">
                <a:latin typeface="Walter Turncoat"/>
                <a:ea typeface="Walter Turncoat"/>
                <a:cs typeface="Walter Turncoat"/>
                <a:sym typeface="Walter Turncoat"/>
              </a:rPr>
              <a:t>Project Parts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title" idx="4294967295"/>
          </p:nvPr>
        </p:nvSpPr>
        <p:spPr>
          <a:xfrm>
            <a:off x="0" y="787925"/>
            <a:ext cx="9144000" cy="515400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Action Research on Flipped Robotics Instruction</a:t>
            </a:r>
          </a:p>
          <a:p>
            <a:pPr lvl="0" algn="ctr" rtl="0">
              <a:spcBef>
                <a:spcPts val="0"/>
              </a:spcBef>
              <a:buNone/>
            </a:pPr>
            <a:endParaRPr sz="2000" b="1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187" name="Shape 187"/>
          <p:cNvSpPr txBox="1">
            <a:spLocks noGrp="1"/>
          </p:cNvSpPr>
          <p:nvPr>
            <p:ph type="title" idx="4294967295"/>
          </p:nvPr>
        </p:nvSpPr>
        <p:spPr>
          <a:xfrm>
            <a:off x="2707941" y="1303325"/>
            <a:ext cx="3042900" cy="800100"/>
          </a:xfrm>
          <a:prstGeom prst="rect">
            <a:avLst/>
          </a:prstGeom>
          <a:solidFill>
            <a:srgbClr val="1155CC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 dirty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Learning Management System</a:t>
            </a:r>
          </a:p>
          <a:p>
            <a:pPr lvl="0" algn="ctr" rtl="0">
              <a:spcBef>
                <a:spcPts val="0"/>
              </a:spcBef>
              <a:buNone/>
            </a:pPr>
            <a:endParaRPr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lvl="0" algn="ctr" rtl="0">
              <a:spcBef>
                <a:spcPts val="0"/>
              </a:spcBef>
              <a:buNone/>
            </a:pPr>
            <a:endParaRPr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lvl="0" algn="l" rtl="0">
              <a:spcBef>
                <a:spcPts val="0"/>
              </a:spcBef>
              <a:buNone/>
            </a:pPr>
            <a:endParaRPr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lvl="0" algn="ctr" rtl="0">
              <a:spcBef>
                <a:spcPts val="0"/>
              </a:spcBef>
              <a:buNone/>
            </a:pPr>
            <a:endParaRPr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pic>
        <p:nvPicPr>
          <p:cNvPr id="188" name="Shape 1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0841" y="1303325"/>
            <a:ext cx="800100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Shape 189"/>
          <p:cNvSpPr txBox="1">
            <a:spLocks noGrp="1"/>
          </p:cNvSpPr>
          <p:nvPr>
            <p:ph type="title" idx="4294967295"/>
          </p:nvPr>
        </p:nvSpPr>
        <p:spPr>
          <a:xfrm>
            <a:off x="221997" y="2171558"/>
            <a:ext cx="2686684" cy="800100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 dirty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1. Online Learning Modules</a:t>
            </a:r>
          </a:p>
        </p:txBody>
      </p:sp>
      <p:sp>
        <p:nvSpPr>
          <p:cNvPr id="190" name="Shape 190"/>
          <p:cNvSpPr txBox="1">
            <a:spLocks noGrp="1"/>
          </p:cNvSpPr>
          <p:nvPr>
            <p:ph type="title" idx="4294967295"/>
          </p:nvPr>
        </p:nvSpPr>
        <p:spPr>
          <a:xfrm>
            <a:off x="3237874" y="2168189"/>
            <a:ext cx="2686684" cy="800100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 dirty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2. In Class Activities</a:t>
            </a:r>
          </a:p>
        </p:txBody>
      </p:sp>
      <p:sp>
        <p:nvSpPr>
          <p:cNvPr id="191" name="Shape 191"/>
          <p:cNvSpPr txBox="1">
            <a:spLocks noGrp="1"/>
          </p:cNvSpPr>
          <p:nvPr>
            <p:ph type="title" idx="4294967295"/>
          </p:nvPr>
        </p:nvSpPr>
        <p:spPr>
          <a:xfrm>
            <a:off x="6258984" y="2171558"/>
            <a:ext cx="2686684" cy="800100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 dirty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3. Documentation</a:t>
            </a:r>
          </a:p>
        </p:txBody>
      </p:sp>
      <p:pic>
        <p:nvPicPr>
          <p:cNvPr id="192" name="Shape 1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0134" y="2971658"/>
            <a:ext cx="1691425" cy="169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33047" y="2971658"/>
            <a:ext cx="1691425" cy="169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unname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012" y="3001201"/>
            <a:ext cx="1550142" cy="1550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000" b="1">
                <a:latin typeface="Walter Turncoat"/>
                <a:ea typeface="Walter Turncoat"/>
                <a:cs typeface="Walter Turncoat"/>
                <a:sym typeface="Walter Turncoat"/>
              </a:rPr>
              <a:t>Learning Management System</a:t>
            </a:r>
          </a:p>
        </p:txBody>
      </p:sp>
      <p:pic>
        <p:nvPicPr>
          <p:cNvPr id="201" name="Shape 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020" y="787925"/>
            <a:ext cx="8118519" cy="435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Shape 2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28525" y="-12175"/>
            <a:ext cx="1315500" cy="1315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ounded Rectangle 9"/>
          <p:cNvSpPr/>
          <p:nvPr/>
        </p:nvSpPr>
        <p:spPr>
          <a:xfrm>
            <a:off x="942926" y="3163486"/>
            <a:ext cx="1574473" cy="936110"/>
          </a:xfrm>
          <a:prstGeom prst="roundRect">
            <a:avLst/>
          </a:prstGeom>
          <a:noFill/>
          <a:ln w="25400">
            <a:solidFill>
              <a:srgbClr val="FF6600">
                <a:alpha val="66000"/>
              </a:srgbClr>
            </a:solidFill>
          </a:ln>
          <a:effectLst>
            <a:glow>
              <a:srgbClr val="FF0000"/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970590" y="4099596"/>
            <a:ext cx="1574473" cy="1088510"/>
          </a:xfrm>
          <a:prstGeom prst="roundRect">
            <a:avLst/>
          </a:prstGeom>
          <a:noFill/>
          <a:ln w="25400">
            <a:solidFill>
              <a:srgbClr val="FF6600">
                <a:alpha val="66000"/>
              </a:srgbClr>
            </a:solidFill>
          </a:ln>
          <a:effectLst>
            <a:glow>
              <a:srgbClr val="FF0000"/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2555032" y="3537661"/>
            <a:ext cx="5677545" cy="1780170"/>
          </a:xfrm>
          <a:prstGeom prst="roundRect">
            <a:avLst/>
          </a:prstGeom>
          <a:noFill/>
          <a:ln w="25400">
            <a:solidFill>
              <a:srgbClr val="FF6600">
                <a:alpha val="66000"/>
              </a:srgbClr>
            </a:solidFill>
          </a:ln>
          <a:effectLst>
            <a:glow>
              <a:srgbClr val="FF0000"/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000" b="1" dirty="0" smtClean="0">
                <a:latin typeface="Walter Turncoat"/>
                <a:ea typeface="Walter Turncoat"/>
                <a:cs typeface="Walter Turncoat"/>
                <a:sym typeface="Walter Turncoat"/>
              </a:rPr>
              <a:t>Online Modules</a:t>
            </a:r>
            <a:endParaRPr lang="en" sz="5000" b="1" dirty="0"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sp>
        <p:nvSpPr>
          <p:cNvPr id="212" name="Shape 212"/>
          <p:cNvSpPr txBox="1">
            <a:spLocks noGrp="1"/>
          </p:cNvSpPr>
          <p:nvPr>
            <p:ph type="title" idx="4294967295"/>
          </p:nvPr>
        </p:nvSpPr>
        <p:spPr>
          <a:xfrm>
            <a:off x="2999490" y="1402534"/>
            <a:ext cx="3182700" cy="3690303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2000" b="1" dirty="0">
              <a:solidFill>
                <a:schemeClr val="bg1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457200" lvl="0" indent="-457200" rtl="0">
              <a:spcBef>
                <a:spcPts val="0"/>
              </a:spcBef>
              <a:buClrTx/>
              <a:buFont typeface="+mj-lt"/>
              <a:buAutoNum type="arabicPeriod"/>
            </a:pPr>
            <a:r>
              <a:rPr lang="en" sz="2500" b="1" dirty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Read </a:t>
            </a:r>
            <a:r>
              <a:rPr lang="en-US" sz="2500" b="1" dirty="0" smtClean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I</a:t>
            </a:r>
            <a:r>
              <a:rPr lang="en" sz="2500" b="1" dirty="0" smtClean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nformation</a:t>
            </a:r>
            <a:endParaRPr lang="en" sz="2500" b="1" dirty="0">
              <a:solidFill>
                <a:schemeClr val="bg1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lvl="0" rtl="0">
              <a:spcBef>
                <a:spcPts val="0"/>
              </a:spcBef>
              <a:buClrTx/>
              <a:buNone/>
            </a:pPr>
            <a:endParaRPr sz="2500" b="1" dirty="0">
              <a:solidFill>
                <a:schemeClr val="bg1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457200" lvl="0" indent="-457200" rtl="0">
              <a:spcBef>
                <a:spcPts val="0"/>
              </a:spcBef>
              <a:buClrTx/>
              <a:buFont typeface="+mj-lt"/>
              <a:buAutoNum type="arabicPeriod"/>
            </a:pPr>
            <a:r>
              <a:rPr lang="en" sz="2500" b="1" dirty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Watch </a:t>
            </a:r>
            <a:r>
              <a:rPr lang="en-US" sz="2500" b="1" dirty="0" smtClean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V</a:t>
            </a:r>
            <a:r>
              <a:rPr lang="en" sz="2500" b="1" dirty="0" smtClean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ideos</a:t>
            </a:r>
            <a:endParaRPr lang="en" sz="2500" b="1" dirty="0">
              <a:solidFill>
                <a:schemeClr val="bg1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lvl="0" rtl="0">
              <a:spcBef>
                <a:spcPts val="0"/>
              </a:spcBef>
              <a:buClrTx/>
              <a:buNone/>
            </a:pPr>
            <a:endParaRPr sz="2500" b="1" dirty="0">
              <a:solidFill>
                <a:schemeClr val="bg1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457200" lvl="0" indent="-457200" rtl="0">
              <a:spcBef>
                <a:spcPts val="0"/>
              </a:spcBef>
              <a:buClrTx/>
              <a:buFont typeface="+mj-lt"/>
              <a:buAutoNum type="arabicPeriod"/>
            </a:pPr>
            <a:r>
              <a:rPr lang="en" sz="2500" b="1" dirty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Look for and </a:t>
            </a:r>
            <a:r>
              <a:rPr lang="en-US" sz="2500" b="1" dirty="0" smtClean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T</a:t>
            </a:r>
            <a:r>
              <a:rPr lang="en" sz="2500" b="1" dirty="0" smtClean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hink </a:t>
            </a:r>
            <a:r>
              <a:rPr lang="en-US" sz="2500" b="1" dirty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A</a:t>
            </a:r>
            <a:r>
              <a:rPr lang="en" sz="2500" b="1" dirty="0" smtClean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bout </a:t>
            </a:r>
            <a:r>
              <a:rPr lang="en-US" sz="2500" b="1" dirty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I</a:t>
            </a:r>
            <a:r>
              <a:rPr lang="en" sz="2500" b="1" dirty="0" smtClean="0">
                <a:solidFill>
                  <a:schemeClr val="bg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deas</a:t>
            </a:r>
            <a:endParaRPr lang="en" sz="2500" b="1" dirty="0">
              <a:solidFill>
                <a:schemeClr val="bg1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lvl="0" algn="l" rtl="0">
              <a:spcBef>
                <a:spcPts val="0"/>
              </a:spcBef>
              <a:buNone/>
            </a:pPr>
            <a:endParaRPr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pic>
        <p:nvPicPr>
          <p:cNvPr id="213" name="Shape 213"/>
          <p:cNvPicPr preferRelativeResize="0"/>
          <p:nvPr/>
        </p:nvPicPr>
        <p:blipFill rotWithShape="1">
          <a:blip r:embed="rId3">
            <a:alphaModFix/>
          </a:blip>
          <a:srcRect l="16369" t="3157" r="-16530"/>
          <a:stretch/>
        </p:blipFill>
        <p:spPr>
          <a:xfrm>
            <a:off x="7028096" y="1302387"/>
            <a:ext cx="2505456" cy="3892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Shape 214"/>
          <p:cNvPicPr preferRelativeResize="0"/>
          <p:nvPr/>
        </p:nvPicPr>
        <p:blipFill rotWithShape="1">
          <a:blip r:embed="rId4">
            <a:alphaModFix/>
          </a:blip>
          <a:srcRect l="14692" r="-391"/>
          <a:stretch/>
        </p:blipFill>
        <p:spPr>
          <a:xfrm>
            <a:off x="25" y="1303325"/>
            <a:ext cx="2130552" cy="38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230"/>
          <p:cNvSpPr txBox="1">
            <a:spLocks/>
          </p:cNvSpPr>
          <p:nvPr/>
        </p:nvSpPr>
        <p:spPr>
          <a:xfrm>
            <a:off x="0" y="787925"/>
            <a:ext cx="9144000" cy="515400"/>
          </a:xfrm>
          <a:prstGeom prst="rect">
            <a:avLst/>
          </a:prstGeom>
          <a:solidFill>
            <a:srgbClr val="1C4587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pPr algn="ctr"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Completed Prior to Class</a:t>
            </a:r>
          </a:p>
          <a:p>
            <a:pPr algn="ctr"/>
            <a:endParaRPr lang="en"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 idx="4294967295"/>
          </p:nvPr>
        </p:nvSpPr>
        <p:spPr>
          <a:xfrm>
            <a:off x="25" y="-12175"/>
            <a:ext cx="9144000" cy="800100"/>
          </a:xfrm>
          <a:prstGeom prst="rect">
            <a:avLst/>
          </a:prstGeom>
          <a:solidFill>
            <a:srgbClr val="FFFFFF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000" b="1">
                <a:latin typeface="Walter Turncoat"/>
                <a:ea typeface="Walter Turncoat"/>
                <a:cs typeface="Walter Turncoat"/>
                <a:sym typeface="Walter Turncoat"/>
              </a:rPr>
              <a:t>In Class Activities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title" idx="4294967295"/>
          </p:nvPr>
        </p:nvSpPr>
        <p:spPr>
          <a:xfrm>
            <a:off x="0" y="787925"/>
            <a:ext cx="9144000" cy="515400"/>
          </a:xfrm>
          <a:prstGeom prst="rect">
            <a:avLst/>
          </a:prstGeom>
          <a:solidFill>
            <a:srgbClr val="1C4587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2000" b="1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Completed In Class With Team</a:t>
            </a:r>
          </a:p>
        </p:txBody>
      </p:sp>
      <p:sp>
        <p:nvSpPr>
          <p:cNvPr id="222" name="Shape 222"/>
          <p:cNvSpPr txBox="1">
            <a:spLocks noGrp="1"/>
          </p:cNvSpPr>
          <p:nvPr>
            <p:ph type="title" idx="4294967295"/>
          </p:nvPr>
        </p:nvSpPr>
        <p:spPr>
          <a:xfrm>
            <a:off x="594485" y="1633945"/>
            <a:ext cx="3182700" cy="3246363"/>
          </a:xfrm>
          <a:prstGeom prst="rect">
            <a:avLst/>
          </a:prstGeom>
          <a:solidFill>
            <a:srgbClr val="3C78D8"/>
          </a:solidFill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endParaRPr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457200" lvl="0" indent="-457200" rtl="0">
              <a:spcBef>
                <a:spcPts val="0"/>
              </a:spcBef>
              <a:buClrTx/>
              <a:buFont typeface="+mj-lt"/>
              <a:buAutoNum type="arabicPeriod"/>
            </a:pPr>
            <a:r>
              <a:rPr lang="en" sz="2500" b="1" dirty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Planning &amp; Collaborating</a:t>
            </a:r>
          </a:p>
          <a:p>
            <a:pPr lvl="0" rtl="0">
              <a:spcBef>
                <a:spcPts val="0"/>
              </a:spcBef>
              <a:buClrTx/>
              <a:buNone/>
            </a:pPr>
            <a:endParaRPr sz="25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457200" lvl="0" indent="-457200" rtl="0">
              <a:spcBef>
                <a:spcPts val="0"/>
              </a:spcBef>
              <a:buClrTx/>
              <a:buFont typeface="+mj-lt"/>
              <a:buAutoNum type="arabicPeriod"/>
            </a:pPr>
            <a:r>
              <a:rPr lang="en" sz="2500" b="1" dirty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Building</a:t>
            </a:r>
          </a:p>
          <a:p>
            <a:pPr lvl="0" rtl="0">
              <a:spcBef>
                <a:spcPts val="0"/>
              </a:spcBef>
              <a:buClrTx/>
              <a:buNone/>
            </a:pPr>
            <a:endParaRPr sz="25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  <a:p>
            <a:pPr marL="457200" lvl="0" indent="-457200" rtl="0">
              <a:spcBef>
                <a:spcPts val="0"/>
              </a:spcBef>
              <a:buClrTx/>
              <a:buFont typeface="+mj-lt"/>
              <a:buAutoNum type="arabicPeriod"/>
            </a:pPr>
            <a:r>
              <a:rPr lang="en" sz="2500" b="1" dirty="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Problem Solving</a:t>
            </a:r>
          </a:p>
          <a:p>
            <a:pPr lvl="0" algn="l" rtl="0">
              <a:spcBef>
                <a:spcPts val="0"/>
              </a:spcBef>
              <a:buNone/>
            </a:pPr>
            <a:endParaRPr sz="2000" b="1" dirty="0">
              <a:solidFill>
                <a:srgbClr val="FFFFFF"/>
              </a:solidFill>
              <a:latin typeface="Walter Turncoat"/>
              <a:ea typeface="Walter Turncoat"/>
              <a:cs typeface="Walter Turncoat"/>
              <a:sym typeface="Walter Turncoat"/>
            </a:endParaRPr>
          </a:p>
        </p:txBody>
      </p:sp>
      <p:pic>
        <p:nvPicPr>
          <p:cNvPr id="224" name="Shape 2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5157" y="1626700"/>
            <a:ext cx="4448100" cy="3253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10158</TotalTime>
  <Words>326</Words>
  <Application>Microsoft Macintosh PowerPoint</Application>
  <PresentationFormat>On-screen Show (16:9)</PresentationFormat>
  <Paragraphs>94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Simple Light</vt:lpstr>
      <vt:lpstr>Simple Light</vt:lpstr>
      <vt:lpstr>PowerPoint Presentation</vt:lpstr>
      <vt:lpstr>Project Description</vt:lpstr>
      <vt:lpstr>Project Overview</vt:lpstr>
      <vt:lpstr>Audience</vt:lpstr>
      <vt:lpstr>Project Plan</vt:lpstr>
      <vt:lpstr>Project Parts</vt:lpstr>
      <vt:lpstr>Learning Management System</vt:lpstr>
      <vt:lpstr>Online Modules</vt:lpstr>
      <vt:lpstr>In Class Activities</vt:lpstr>
      <vt:lpstr>Assessment Tools</vt:lpstr>
      <vt:lpstr>Benefits for Students</vt:lpstr>
      <vt:lpstr>Benefits for Teachers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Moanalua Middle School Teacher</cp:lastModifiedBy>
  <cp:revision>13</cp:revision>
  <dcterms:modified xsi:type="dcterms:W3CDTF">2018-04-11T08:28:32Z</dcterms:modified>
</cp:coreProperties>
</file>