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6" r:id="rId1"/>
  </p:sldMasterIdLst>
  <p:notesMasterIdLst>
    <p:notesMasterId r:id="rId46"/>
  </p:notesMasterIdLst>
  <p:sldIdLst>
    <p:sldId id="256" r:id="rId2"/>
    <p:sldId id="375" r:id="rId3"/>
    <p:sldId id="258" r:id="rId4"/>
    <p:sldId id="351" r:id="rId5"/>
    <p:sldId id="376" r:id="rId6"/>
    <p:sldId id="342" r:id="rId7"/>
    <p:sldId id="345" r:id="rId8"/>
    <p:sldId id="346" r:id="rId9"/>
    <p:sldId id="347" r:id="rId10"/>
    <p:sldId id="348" r:id="rId11"/>
    <p:sldId id="349" r:id="rId12"/>
    <p:sldId id="350" r:id="rId13"/>
    <p:sldId id="352" r:id="rId14"/>
    <p:sldId id="384" r:id="rId15"/>
    <p:sldId id="353" r:id="rId16"/>
    <p:sldId id="354" r:id="rId17"/>
    <p:sldId id="355" r:id="rId18"/>
    <p:sldId id="357" r:id="rId19"/>
    <p:sldId id="358" r:id="rId20"/>
    <p:sldId id="359" r:id="rId21"/>
    <p:sldId id="360" r:id="rId22"/>
    <p:sldId id="361" r:id="rId23"/>
    <p:sldId id="362" r:id="rId24"/>
    <p:sldId id="364" r:id="rId25"/>
    <p:sldId id="363" r:id="rId26"/>
    <p:sldId id="365" r:id="rId27"/>
    <p:sldId id="368" r:id="rId28"/>
    <p:sldId id="378" r:id="rId29"/>
    <p:sldId id="379" r:id="rId30"/>
    <p:sldId id="367" r:id="rId31"/>
    <p:sldId id="366" r:id="rId32"/>
    <p:sldId id="369" r:id="rId33"/>
    <p:sldId id="380" r:id="rId34"/>
    <p:sldId id="385" r:id="rId35"/>
    <p:sldId id="386" r:id="rId36"/>
    <p:sldId id="387" r:id="rId37"/>
    <p:sldId id="381" r:id="rId38"/>
    <p:sldId id="383" r:id="rId39"/>
    <p:sldId id="370" r:id="rId40"/>
    <p:sldId id="356" r:id="rId41"/>
    <p:sldId id="377" r:id="rId42"/>
    <p:sldId id="372" r:id="rId43"/>
    <p:sldId id="373" r:id="rId44"/>
    <p:sldId id="374" r:id="rId45"/>
  </p:sldIdLst>
  <p:sldSz cx="9144000" cy="5143500" type="screen16x9"/>
  <p:notesSz cx="6858000" cy="9144000"/>
  <p:embeddedFontLst>
    <p:embeddedFont>
      <p:font typeface="Patrick Hand" panose="020B0604020202020204" charset="0"/>
      <p:regular r:id="rId47"/>
    </p:embeddedFont>
    <p:embeddedFont>
      <p:font typeface="Raleway Thin" panose="020B0604020202020204" charset="0"/>
      <p:regular r:id="rId48"/>
      <p:bold r:id="rId49"/>
      <p:italic r:id="rId50"/>
      <p:boldItalic r:id="rId5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0FE12B-752C-4E55-A8DF-5530E6B82FED}" v="242" dt="2021-05-01T02:24:34.557"/>
  </p1510:revLst>
</p1510:revInfo>
</file>

<file path=ppt/tableStyles.xml><?xml version="1.0" encoding="utf-8"?>
<a:tblStyleLst xmlns:a="http://schemas.openxmlformats.org/drawingml/2006/main" def="{B008C5F4-53EA-4F60-A634-E7024C4B20B5}">
  <a:tblStyle styleId="{B008C5F4-53EA-4F60-A634-E7024C4B20B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1.fntdata"/><Relationship Id="rId50" Type="http://schemas.openxmlformats.org/officeDocument/2006/relationships/font" Target="fonts/font4.fntdata"/><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font" Target="fonts/font5.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tsubara, Shuko" userId="4e65c8d4-eed3-4fb0-bafc-eb86239163fd" providerId="ADAL" clId="{2F0FE12B-752C-4E55-A8DF-5530E6B82FED}"/>
    <pc:docChg chg="undo custSel addSld delSld modSld sldOrd delMainMaster">
      <pc:chgData name="Matsubara, Shuko" userId="4e65c8d4-eed3-4fb0-bafc-eb86239163fd" providerId="ADAL" clId="{2F0FE12B-752C-4E55-A8DF-5530E6B82FED}" dt="2021-05-01T02:24:34.557" v="5157" actId="20577"/>
      <pc:docMkLst>
        <pc:docMk/>
      </pc:docMkLst>
      <pc:sldChg chg="addSp delSp modSp mod">
        <pc:chgData name="Matsubara, Shuko" userId="4e65c8d4-eed3-4fb0-bafc-eb86239163fd" providerId="ADAL" clId="{2F0FE12B-752C-4E55-A8DF-5530E6B82FED}" dt="2021-04-24T04:35:02.657" v="5125" actId="20577"/>
        <pc:sldMkLst>
          <pc:docMk/>
          <pc:sldMk cId="0" sldId="256"/>
        </pc:sldMkLst>
        <pc:spChg chg="add mod">
          <ac:chgData name="Matsubara, Shuko" userId="4e65c8d4-eed3-4fb0-bafc-eb86239163fd" providerId="ADAL" clId="{2F0FE12B-752C-4E55-A8DF-5530E6B82FED}" dt="2021-04-24T04:35:02.657" v="5125" actId="20577"/>
          <ac:spMkLst>
            <pc:docMk/>
            <pc:sldMk cId="0" sldId="256"/>
            <ac:spMk id="4" creationId="{E78D6A9F-D31C-4644-B6AD-0B2A02792492}"/>
          </ac:spMkLst>
        </pc:spChg>
        <pc:spChg chg="mod">
          <ac:chgData name="Matsubara, Shuko" userId="4e65c8d4-eed3-4fb0-bafc-eb86239163fd" providerId="ADAL" clId="{2F0FE12B-752C-4E55-A8DF-5530E6B82FED}" dt="2021-04-14T20:48:12.217" v="3945"/>
          <ac:spMkLst>
            <pc:docMk/>
            <pc:sldMk cId="0" sldId="256"/>
            <ac:spMk id="27" creationId="{086C9852-2754-4097-BC16-A9599E1112C0}"/>
          </ac:spMkLst>
        </pc:spChg>
        <pc:spChg chg="mod">
          <ac:chgData name="Matsubara, Shuko" userId="4e65c8d4-eed3-4fb0-bafc-eb86239163fd" providerId="ADAL" clId="{2F0FE12B-752C-4E55-A8DF-5530E6B82FED}" dt="2021-04-14T20:48:12.217" v="3945"/>
          <ac:spMkLst>
            <pc:docMk/>
            <pc:sldMk cId="0" sldId="256"/>
            <ac:spMk id="28" creationId="{E16BFDFD-8BEF-461D-8112-D848FAB237B0}"/>
          </ac:spMkLst>
        </pc:spChg>
        <pc:spChg chg="mod">
          <ac:chgData name="Matsubara, Shuko" userId="4e65c8d4-eed3-4fb0-bafc-eb86239163fd" providerId="ADAL" clId="{2F0FE12B-752C-4E55-A8DF-5530E6B82FED}" dt="2021-04-14T20:48:12.217" v="3945"/>
          <ac:spMkLst>
            <pc:docMk/>
            <pc:sldMk cId="0" sldId="256"/>
            <ac:spMk id="29" creationId="{B53F89C4-1C73-4BEF-BFE9-557D773A8ABB}"/>
          </ac:spMkLst>
        </pc:spChg>
        <pc:spChg chg="mod">
          <ac:chgData name="Matsubara, Shuko" userId="4e65c8d4-eed3-4fb0-bafc-eb86239163fd" providerId="ADAL" clId="{2F0FE12B-752C-4E55-A8DF-5530E6B82FED}" dt="2021-04-14T20:48:12.217" v="3945"/>
          <ac:spMkLst>
            <pc:docMk/>
            <pc:sldMk cId="0" sldId="256"/>
            <ac:spMk id="30" creationId="{9BF1F8F2-7399-4BA6-A857-72BA05A781CF}"/>
          </ac:spMkLst>
        </pc:spChg>
        <pc:spChg chg="mod">
          <ac:chgData name="Matsubara, Shuko" userId="4e65c8d4-eed3-4fb0-bafc-eb86239163fd" providerId="ADAL" clId="{2F0FE12B-752C-4E55-A8DF-5530E6B82FED}" dt="2021-04-14T20:48:12.217" v="3945"/>
          <ac:spMkLst>
            <pc:docMk/>
            <pc:sldMk cId="0" sldId="256"/>
            <ac:spMk id="31" creationId="{A1D73280-CB3D-4239-9BF2-E616739FAAF9}"/>
          </ac:spMkLst>
        </pc:spChg>
        <pc:spChg chg="mod">
          <ac:chgData name="Matsubara, Shuko" userId="4e65c8d4-eed3-4fb0-bafc-eb86239163fd" providerId="ADAL" clId="{2F0FE12B-752C-4E55-A8DF-5530E6B82FED}" dt="2021-04-14T20:48:12.217" v="3945"/>
          <ac:spMkLst>
            <pc:docMk/>
            <pc:sldMk cId="0" sldId="256"/>
            <ac:spMk id="32" creationId="{EF65285A-A9AE-4EB5-89BE-E3D193DE2D9C}"/>
          </ac:spMkLst>
        </pc:spChg>
        <pc:spChg chg="mod">
          <ac:chgData name="Matsubara, Shuko" userId="4e65c8d4-eed3-4fb0-bafc-eb86239163fd" providerId="ADAL" clId="{2F0FE12B-752C-4E55-A8DF-5530E6B82FED}" dt="2021-04-14T20:48:12.217" v="3945"/>
          <ac:spMkLst>
            <pc:docMk/>
            <pc:sldMk cId="0" sldId="256"/>
            <ac:spMk id="33" creationId="{AA8DAC7C-5DBE-474B-9379-D4816F93F94C}"/>
          </ac:spMkLst>
        </pc:spChg>
        <pc:spChg chg="mod">
          <ac:chgData name="Matsubara, Shuko" userId="4e65c8d4-eed3-4fb0-bafc-eb86239163fd" providerId="ADAL" clId="{2F0FE12B-752C-4E55-A8DF-5530E6B82FED}" dt="2021-04-14T20:48:12.217" v="3945"/>
          <ac:spMkLst>
            <pc:docMk/>
            <pc:sldMk cId="0" sldId="256"/>
            <ac:spMk id="34" creationId="{F4D36B9F-F990-4A4E-B7FF-12FB8813E6DA}"/>
          </ac:spMkLst>
        </pc:spChg>
        <pc:spChg chg="mod">
          <ac:chgData name="Matsubara, Shuko" userId="4e65c8d4-eed3-4fb0-bafc-eb86239163fd" providerId="ADAL" clId="{2F0FE12B-752C-4E55-A8DF-5530E6B82FED}" dt="2021-04-14T20:48:12.217" v="3945"/>
          <ac:spMkLst>
            <pc:docMk/>
            <pc:sldMk cId="0" sldId="256"/>
            <ac:spMk id="35" creationId="{C5173512-16BB-4AA1-821B-8DB43189C308}"/>
          </ac:spMkLst>
        </pc:spChg>
        <pc:spChg chg="mod">
          <ac:chgData name="Matsubara, Shuko" userId="4e65c8d4-eed3-4fb0-bafc-eb86239163fd" providerId="ADAL" clId="{2F0FE12B-752C-4E55-A8DF-5530E6B82FED}" dt="2021-04-14T20:48:12.217" v="3945"/>
          <ac:spMkLst>
            <pc:docMk/>
            <pc:sldMk cId="0" sldId="256"/>
            <ac:spMk id="36" creationId="{855EC148-8636-4AFC-90AC-F24E2EE29775}"/>
          </ac:spMkLst>
        </pc:spChg>
        <pc:spChg chg="mod">
          <ac:chgData name="Matsubara, Shuko" userId="4e65c8d4-eed3-4fb0-bafc-eb86239163fd" providerId="ADAL" clId="{2F0FE12B-752C-4E55-A8DF-5530E6B82FED}" dt="2021-04-14T20:48:12.217" v="3945"/>
          <ac:spMkLst>
            <pc:docMk/>
            <pc:sldMk cId="0" sldId="256"/>
            <ac:spMk id="37" creationId="{C2884296-13B7-4898-9E17-02EB960A7207}"/>
          </ac:spMkLst>
        </pc:spChg>
        <pc:spChg chg="mod">
          <ac:chgData name="Matsubara, Shuko" userId="4e65c8d4-eed3-4fb0-bafc-eb86239163fd" providerId="ADAL" clId="{2F0FE12B-752C-4E55-A8DF-5530E6B82FED}" dt="2021-04-14T20:48:12.217" v="3945"/>
          <ac:spMkLst>
            <pc:docMk/>
            <pc:sldMk cId="0" sldId="256"/>
            <ac:spMk id="38" creationId="{99B41FB8-6F47-4425-AE92-07CB4E287268}"/>
          </ac:spMkLst>
        </pc:spChg>
        <pc:spChg chg="mod">
          <ac:chgData name="Matsubara, Shuko" userId="4e65c8d4-eed3-4fb0-bafc-eb86239163fd" providerId="ADAL" clId="{2F0FE12B-752C-4E55-A8DF-5530E6B82FED}" dt="2021-04-14T20:48:12.217" v="3945"/>
          <ac:spMkLst>
            <pc:docMk/>
            <pc:sldMk cId="0" sldId="256"/>
            <ac:spMk id="39" creationId="{9E30B15B-FF37-45C0-A15A-3A470E5E44A5}"/>
          </ac:spMkLst>
        </pc:spChg>
        <pc:spChg chg="mod">
          <ac:chgData name="Matsubara, Shuko" userId="4e65c8d4-eed3-4fb0-bafc-eb86239163fd" providerId="ADAL" clId="{2F0FE12B-752C-4E55-A8DF-5530E6B82FED}" dt="2021-04-14T20:48:12.217" v="3945"/>
          <ac:spMkLst>
            <pc:docMk/>
            <pc:sldMk cId="0" sldId="256"/>
            <ac:spMk id="40" creationId="{E3B3C5BC-C72C-4656-AB31-E8A5E8B3ABAF}"/>
          </ac:spMkLst>
        </pc:spChg>
        <pc:spChg chg="mod">
          <ac:chgData name="Matsubara, Shuko" userId="4e65c8d4-eed3-4fb0-bafc-eb86239163fd" providerId="ADAL" clId="{2F0FE12B-752C-4E55-A8DF-5530E6B82FED}" dt="2021-04-14T20:48:12.217" v="3945"/>
          <ac:spMkLst>
            <pc:docMk/>
            <pc:sldMk cId="0" sldId="256"/>
            <ac:spMk id="41" creationId="{73B44D35-C41B-4F2F-BA0C-AD0684D619EF}"/>
          </ac:spMkLst>
        </pc:spChg>
        <pc:spChg chg="mod">
          <ac:chgData name="Matsubara, Shuko" userId="4e65c8d4-eed3-4fb0-bafc-eb86239163fd" providerId="ADAL" clId="{2F0FE12B-752C-4E55-A8DF-5530E6B82FED}" dt="2021-04-14T20:48:12.217" v="3945"/>
          <ac:spMkLst>
            <pc:docMk/>
            <pc:sldMk cId="0" sldId="256"/>
            <ac:spMk id="42" creationId="{21C308A9-970D-4E64-9666-09130E26B71E}"/>
          </ac:spMkLst>
        </pc:spChg>
        <pc:spChg chg="mod">
          <ac:chgData name="Matsubara, Shuko" userId="4e65c8d4-eed3-4fb0-bafc-eb86239163fd" providerId="ADAL" clId="{2F0FE12B-752C-4E55-A8DF-5530E6B82FED}" dt="2021-04-14T20:48:12.217" v="3945"/>
          <ac:spMkLst>
            <pc:docMk/>
            <pc:sldMk cId="0" sldId="256"/>
            <ac:spMk id="43" creationId="{CB374B4C-65F0-4A26-9E2B-CB352A37429C}"/>
          </ac:spMkLst>
        </pc:spChg>
        <pc:spChg chg="mod">
          <ac:chgData name="Matsubara, Shuko" userId="4e65c8d4-eed3-4fb0-bafc-eb86239163fd" providerId="ADAL" clId="{2F0FE12B-752C-4E55-A8DF-5530E6B82FED}" dt="2021-04-14T20:48:12.217" v="3945"/>
          <ac:spMkLst>
            <pc:docMk/>
            <pc:sldMk cId="0" sldId="256"/>
            <ac:spMk id="44" creationId="{DD5F8CD8-0B85-4748-8E04-9517E9EC8474}"/>
          </ac:spMkLst>
        </pc:spChg>
        <pc:spChg chg="mod">
          <ac:chgData name="Matsubara, Shuko" userId="4e65c8d4-eed3-4fb0-bafc-eb86239163fd" providerId="ADAL" clId="{2F0FE12B-752C-4E55-A8DF-5530E6B82FED}" dt="2021-04-14T20:48:12.217" v="3945"/>
          <ac:spMkLst>
            <pc:docMk/>
            <pc:sldMk cId="0" sldId="256"/>
            <ac:spMk id="45" creationId="{305AE5C3-4F72-474B-A55D-21F6A2380FD6}"/>
          </ac:spMkLst>
        </pc:spChg>
        <pc:spChg chg="mod">
          <ac:chgData name="Matsubara, Shuko" userId="4e65c8d4-eed3-4fb0-bafc-eb86239163fd" providerId="ADAL" clId="{2F0FE12B-752C-4E55-A8DF-5530E6B82FED}" dt="2021-04-14T20:48:12.217" v="3945"/>
          <ac:spMkLst>
            <pc:docMk/>
            <pc:sldMk cId="0" sldId="256"/>
            <ac:spMk id="46" creationId="{BA1617DA-FE54-4DB8-B66F-C7A72B1D18F6}"/>
          </ac:spMkLst>
        </pc:spChg>
        <pc:spChg chg="mod">
          <ac:chgData name="Matsubara, Shuko" userId="4e65c8d4-eed3-4fb0-bafc-eb86239163fd" providerId="ADAL" clId="{2F0FE12B-752C-4E55-A8DF-5530E6B82FED}" dt="2021-04-14T20:48:12.217" v="3945"/>
          <ac:spMkLst>
            <pc:docMk/>
            <pc:sldMk cId="0" sldId="256"/>
            <ac:spMk id="47" creationId="{C9FAEBA1-1454-450C-99EF-6ABF4710AB88}"/>
          </ac:spMkLst>
        </pc:spChg>
        <pc:spChg chg="mod">
          <ac:chgData name="Matsubara, Shuko" userId="4e65c8d4-eed3-4fb0-bafc-eb86239163fd" providerId="ADAL" clId="{2F0FE12B-752C-4E55-A8DF-5530E6B82FED}" dt="2021-04-14T20:48:12.217" v="3945"/>
          <ac:spMkLst>
            <pc:docMk/>
            <pc:sldMk cId="0" sldId="256"/>
            <ac:spMk id="48" creationId="{76966F0C-B865-4FA4-A769-35378149B2BC}"/>
          </ac:spMkLst>
        </pc:spChg>
        <pc:spChg chg="mod">
          <ac:chgData name="Matsubara, Shuko" userId="4e65c8d4-eed3-4fb0-bafc-eb86239163fd" providerId="ADAL" clId="{2F0FE12B-752C-4E55-A8DF-5530E6B82FED}" dt="2021-04-14T20:48:12.217" v="3945"/>
          <ac:spMkLst>
            <pc:docMk/>
            <pc:sldMk cId="0" sldId="256"/>
            <ac:spMk id="49" creationId="{B07C8963-74D8-4708-9CC8-B9832635A641}"/>
          </ac:spMkLst>
        </pc:spChg>
        <pc:spChg chg="mod">
          <ac:chgData name="Matsubara, Shuko" userId="4e65c8d4-eed3-4fb0-bafc-eb86239163fd" providerId="ADAL" clId="{2F0FE12B-752C-4E55-A8DF-5530E6B82FED}" dt="2021-04-14T20:48:12.217" v="3945"/>
          <ac:spMkLst>
            <pc:docMk/>
            <pc:sldMk cId="0" sldId="256"/>
            <ac:spMk id="50" creationId="{D264669E-817E-45F8-AB40-51165B2369F3}"/>
          </ac:spMkLst>
        </pc:spChg>
        <pc:spChg chg="mod">
          <ac:chgData name="Matsubara, Shuko" userId="4e65c8d4-eed3-4fb0-bafc-eb86239163fd" providerId="ADAL" clId="{2F0FE12B-752C-4E55-A8DF-5530E6B82FED}" dt="2021-04-14T20:48:12.217" v="3945"/>
          <ac:spMkLst>
            <pc:docMk/>
            <pc:sldMk cId="0" sldId="256"/>
            <ac:spMk id="51" creationId="{109D7D99-4F4D-432F-B28E-93A4E90B9170}"/>
          </ac:spMkLst>
        </pc:spChg>
        <pc:spChg chg="mod">
          <ac:chgData name="Matsubara, Shuko" userId="4e65c8d4-eed3-4fb0-bafc-eb86239163fd" providerId="ADAL" clId="{2F0FE12B-752C-4E55-A8DF-5530E6B82FED}" dt="2021-04-14T20:48:12.217" v="3945"/>
          <ac:spMkLst>
            <pc:docMk/>
            <pc:sldMk cId="0" sldId="256"/>
            <ac:spMk id="52" creationId="{A7953101-35AB-45EC-99BA-607D6A6BC25A}"/>
          </ac:spMkLst>
        </pc:spChg>
        <pc:spChg chg="mod">
          <ac:chgData name="Matsubara, Shuko" userId="4e65c8d4-eed3-4fb0-bafc-eb86239163fd" providerId="ADAL" clId="{2F0FE12B-752C-4E55-A8DF-5530E6B82FED}" dt="2021-04-14T20:48:12.217" v="3945"/>
          <ac:spMkLst>
            <pc:docMk/>
            <pc:sldMk cId="0" sldId="256"/>
            <ac:spMk id="53" creationId="{AEC9C5A4-1942-4096-8726-E03AC2E0F9FE}"/>
          </ac:spMkLst>
        </pc:spChg>
        <pc:spChg chg="mod">
          <ac:chgData name="Matsubara, Shuko" userId="4e65c8d4-eed3-4fb0-bafc-eb86239163fd" providerId="ADAL" clId="{2F0FE12B-752C-4E55-A8DF-5530E6B82FED}" dt="2021-04-14T20:48:12.217" v="3945"/>
          <ac:spMkLst>
            <pc:docMk/>
            <pc:sldMk cId="0" sldId="256"/>
            <ac:spMk id="54" creationId="{A2A7B035-A528-4C0C-A702-2FC88C809C67}"/>
          </ac:spMkLst>
        </pc:spChg>
        <pc:spChg chg="mod">
          <ac:chgData name="Matsubara, Shuko" userId="4e65c8d4-eed3-4fb0-bafc-eb86239163fd" providerId="ADAL" clId="{2F0FE12B-752C-4E55-A8DF-5530E6B82FED}" dt="2021-04-14T20:48:44.387" v="3949"/>
          <ac:spMkLst>
            <pc:docMk/>
            <pc:sldMk cId="0" sldId="256"/>
            <ac:spMk id="56" creationId="{FE5008E3-B5EF-4C55-A955-CA300B9A3324}"/>
          </ac:spMkLst>
        </pc:spChg>
        <pc:spChg chg="mod">
          <ac:chgData name="Matsubara, Shuko" userId="4e65c8d4-eed3-4fb0-bafc-eb86239163fd" providerId="ADAL" clId="{2F0FE12B-752C-4E55-A8DF-5530E6B82FED}" dt="2021-04-14T20:48:44.387" v="3949"/>
          <ac:spMkLst>
            <pc:docMk/>
            <pc:sldMk cId="0" sldId="256"/>
            <ac:spMk id="57" creationId="{87AC078C-17DC-4B93-8C0A-7DB67800F22D}"/>
          </ac:spMkLst>
        </pc:spChg>
        <pc:spChg chg="mod">
          <ac:chgData name="Matsubara, Shuko" userId="4e65c8d4-eed3-4fb0-bafc-eb86239163fd" providerId="ADAL" clId="{2F0FE12B-752C-4E55-A8DF-5530E6B82FED}" dt="2021-04-14T20:48:44.387" v="3949"/>
          <ac:spMkLst>
            <pc:docMk/>
            <pc:sldMk cId="0" sldId="256"/>
            <ac:spMk id="58" creationId="{548DB590-FF2B-467B-B61D-A6989DBD98A6}"/>
          </ac:spMkLst>
        </pc:spChg>
        <pc:spChg chg="mod">
          <ac:chgData name="Matsubara, Shuko" userId="4e65c8d4-eed3-4fb0-bafc-eb86239163fd" providerId="ADAL" clId="{2F0FE12B-752C-4E55-A8DF-5530E6B82FED}" dt="2021-04-14T20:48:44.387" v="3949"/>
          <ac:spMkLst>
            <pc:docMk/>
            <pc:sldMk cId="0" sldId="256"/>
            <ac:spMk id="59" creationId="{16CC6E37-E8C7-4473-9C7A-ABB399152751}"/>
          </ac:spMkLst>
        </pc:spChg>
        <pc:spChg chg="mod">
          <ac:chgData name="Matsubara, Shuko" userId="4e65c8d4-eed3-4fb0-bafc-eb86239163fd" providerId="ADAL" clId="{2F0FE12B-752C-4E55-A8DF-5530E6B82FED}" dt="2021-04-14T20:48:44.387" v="3949"/>
          <ac:spMkLst>
            <pc:docMk/>
            <pc:sldMk cId="0" sldId="256"/>
            <ac:spMk id="60" creationId="{977C431C-801C-4FF7-86BB-C023EF2F8FAE}"/>
          </ac:spMkLst>
        </pc:spChg>
        <pc:spChg chg="mod">
          <ac:chgData name="Matsubara, Shuko" userId="4e65c8d4-eed3-4fb0-bafc-eb86239163fd" providerId="ADAL" clId="{2F0FE12B-752C-4E55-A8DF-5530E6B82FED}" dt="2021-04-14T20:48:44.387" v="3949"/>
          <ac:spMkLst>
            <pc:docMk/>
            <pc:sldMk cId="0" sldId="256"/>
            <ac:spMk id="61" creationId="{8C1824F6-B113-423E-8670-BAC8FE5802C2}"/>
          </ac:spMkLst>
        </pc:spChg>
        <pc:spChg chg="mod">
          <ac:chgData name="Matsubara, Shuko" userId="4e65c8d4-eed3-4fb0-bafc-eb86239163fd" providerId="ADAL" clId="{2F0FE12B-752C-4E55-A8DF-5530E6B82FED}" dt="2021-04-14T20:48:44.387" v="3949"/>
          <ac:spMkLst>
            <pc:docMk/>
            <pc:sldMk cId="0" sldId="256"/>
            <ac:spMk id="62" creationId="{220216E2-04EF-4CBC-9F09-2C27734A8543}"/>
          </ac:spMkLst>
        </pc:spChg>
        <pc:spChg chg="mod">
          <ac:chgData name="Matsubara, Shuko" userId="4e65c8d4-eed3-4fb0-bafc-eb86239163fd" providerId="ADAL" clId="{2F0FE12B-752C-4E55-A8DF-5530E6B82FED}" dt="2021-04-14T20:48:44.387" v="3949"/>
          <ac:spMkLst>
            <pc:docMk/>
            <pc:sldMk cId="0" sldId="256"/>
            <ac:spMk id="63" creationId="{A82D0E51-9B2D-479E-8830-550EB9B039F9}"/>
          </ac:spMkLst>
        </pc:spChg>
        <pc:spChg chg="mod">
          <ac:chgData name="Matsubara, Shuko" userId="4e65c8d4-eed3-4fb0-bafc-eb86239163fd" providerId="ADAL" clId="{2F0FE12B-752C-4E55-A8DF-5530E6B82FED}" dt="2021-04-14T20:48:44.387" v="3949"/>
          <ac:spMkLst>
            <pc:docMk/>
            <pc:sldMk cId="0" sldId="256"/>
            <ac:spMk id="64" creationId="{F769CE31-42AA-4146-8267-476616F3AFE6}"/>
          </ac:spMkLst>
        </pc:spChg>
        <pc:spChg chg="mod">
          <ac:chgData name="Matsubara, Shuko" userId="4e65c8d4-eed3-4fb0-bafc-eb86239163fd" providerId="ADAL" clId="{2F0FE12B-752C-4E55-A8DF-5530E6B82FED}" dt="2021-04-14T20:48:44.387" v="3949"/>
          <ac:spMkLst>
            <pc:docMk/>
            <pc:sldMk cId="0" sldId="256"/>
            <ac:spMk id="65" creationId="{EAEEB197-E3C9-4391-94D8-5E210E560074}"/>
          </ac:spMkLst>
        </pc:spChg>
        <pc:spChg chg="mod">
          <ac:chgData name="Matsubara, Shuko" userId="4e65c8d4-eed3-4fb0-bafc-eb86239163fd" providerId="ADAL" clId="{2F0FE12B-752C-4E55-A8DF-5530E6B82FED}" dt="2021-04-14T20:48:44.387" v="3949"/>
          <ac:spMkLst>
            <pc:docMk/>
            <pc:sldMk cId="0" sldId="256"/>
            <ac:spMk id="66" creationId="{2C10E83E-AC8C-43E0-9C78-C29B956FAE49}"/>
          </ac:spMkLst>
        </pc:spChg>
        <pc:spChg chg="mod">
          <ac:chgData name="Matsubara, Shuko" userId="4e65c8d4-eed3-4fb0-bafc-eb86239163fd" providerId="ADAL" clId="{2F0FE12B-752C-4E55-A8DF-5530E6B82FED}" dt="2021-04-14T20:48:44.387" v="3949"/>
          <ac:spMkLst>
            <pc:docMk/>
            <pc:sldMk cId="0" sldId="256"/>
            <ac:spMk id="67" creationId="{6651F3FF-76B3-422F-A76E-37CB1C2625D0}"/>
          </ac:spMkLst>
        </pc:spChg>
        <pc:spChg chg="mod">
          <ac:chgData name="Matsubara, Shuko" userId="4e65c8d4-eed3-4fb0-bafc-eb86239163fd" providerId="ADAL" clId="{2F0FE12B-752C-4E55-A8DF-5530E6B82FED}" dt="2021-04-14T20:48:44.387" v="3949"/>
          <ac:spMkLst>
            <pc:docMk/>
            <pc:sldMk cId="0" sldId="256"/>
            <ac:spMk id="68" creationId="{B536D3E5-72D0-4D45-9543-4CA347E8FFAF}"/>
          </ac:spMkLst>
        </pc:spChg>
        <pc:spChg chg="mod">
          <ac:chgData name="Matsubara, Shuko" userId="4e65c8d4-eed3-4fb0-bafc-eb86239163fd" providerId="ADAL" clId="{2F0FE12B-752C-4E55-A8DF-5530E6B82FED}" dt="2021-04-14T20:48:44.387" v="3949"/>
          <ac:spMkLst>
            <pc:docMk/>
            <pc:sldMk cId="0" sldId="256"/>
            <ac:spMk id="69" creationId="{5403F8FF-2FE9-4AB1-A44F-776D4F4220D0}"/>
          </ac:spMkLst>
        </pc:spChg>
        <pc:spChg chg="mod">
          <ac:chgData name="Matsubara, Shuko" userId="4e65c8d4-eed3-4fb0-bafc-eb86239163fd" providerId="ADAL" clId="{2F0FE12B-752C-4E55-A8DF-5530E6B82FED}" dt="2021-04-14T20:48:44.387" v="3949"/>
          <ac:spMkLst>
            <pc:docMk/>
            <pc:sldMk cId="0" sldId="256"/>
            <ac:spMk id="70" creationId="{E2C66A34-1FF0-4447-A34A-FBD6F3B502E8}"/>
          </ac:spMkLst>
        </pc:spChg>
        <pc:spChg chg="mod">
          <ac:chgData name="Matsubara, Shuko" userId="4e65c8d4-eed3-4fb0-bafc-eb86239163fd" providerId="ADAL" clId="{2F0FE12B-752C-4E55-A8DF-5530E6B82FED}" dt="2021-04-14T20:48:44.387" v="3949"/>
          <ac:spMkLst>
            <pc:docMk/>
            <pc:sldMk cId="0" sldId="256"/>
            <ac:spMk id="71" creationId="{DCFEB963-83D8-43A4-8B84-E023F9EC2108}"/>
          </ac:spMkLst>
        </pc:spChg>
        <pc:spChg chg="mod">
          <ac:chgData name="Matsubara, Shuko" userId="4e65c8d4-eed3-4fb0-bafc-eb86239163fd" providerId="ADAL" clId="{2F0FE12B-752C-4E55-A8DF-5530E6B82FED}" dt="2021-04-14T20:48:44.387" v="3949"/>
          <ac:spMkLst>
            <pc:docMk/>
            <pc:sldMk cId="0" sldId="256"/>
            <ac:spMk id="72" creationId="{9F064CB8-600A-4C59-BDA6-E8B16AC192BD}"/>
          </ac:spMkLst>
        </pc:spChg>
        <pc:spChg chg="mod">
          <ac:chgData name="Matsubara, Shuko" userId="4e65c8d4-eed3-4fb0-bafc-eb86239163fd" providerId="ADAL" clId="{2F0FE12B-752C-4E55-A8DF-5530E6B82FED}" dt="2021-04-14T20:48:44.387" v="3949"/>
          <ac:spMkLst>
            <pc:docMk/>
            <pc:sldMk cId="0" sldId="256"/>
            <ac:spMk id="73" creationId="{09DD45A4-17D1-467F-8003-2007CA19F85E}"/>
          </ac:spMkLst>
        </pc:spChg>
        <pc:spChg chg="mod">
          <ac:chgData name="Matsubara, Shuko" userId="4e65c8d4-eed3-4fb0-bafc-eb86239163fd" providerId="ADAL" clId="{2F0FE12B-752C-4E55-A8DF-5530E6B82FED}" dt="2021-04-14T20:48:44.387" v="3949"/>
          <ac:spMkLst>
            <pc:docMk/>
            <pc:sldMk cId="0" sldId="256"/>
            <ac:spMk id="74" creationId="{62FF2A92-6086-48AF-B7B7-46D6EB47EC17}"/>
          </ac:spMkLst>
        </pc:spChg>
        <pc:spChg chg="mod">
          <ac:chgData name="Matsubara, Shuko" userId="4e65c8d4-eed3-4fb0-bafc-eb86239163fd" providerId="ADAL" clId="{2F0FE12B-752C-4E55-A8DF-5530E6B82FED}" dt="2021-04-14T20:48:44.387" v="3949"/>
          <ac:spMkLst>
            <pc:docMk/>
            <pc:sldMk cId="0" sldId="256"/>
            <ac:spMk id="75" creationId="{BD5746AD-C837-49F9-ACA4-2AFFD30D461F}"/>
          </ac:spMkLst>
        </pc:spChg>
        <pc:spChg chg="mod">
          <ac:chgData name="Matsubara, Shuko" userId="4e65c8d4-eed3-4fb0-bafc-eb86239163fd" providerId="ADAL" clId="{2F0FE12B-752C-4E55-A8DF-5530E6B82FED}" dt="2021-04-14T20:48:44.387" v="3949"/>
          <ac:spMkLst>
            <pc:docMk/>
            <pc:sldMk cId="0" sldId="256"/>
            <ac:spMk id="76" creationId="{0FCF4233-686C-4362-81FB-D0E442DB3CD5}"/>
          </ac:spMkLst>
        </pc:spChg>
        <pc:spChg chg="mod">
          <ac:chgData name="Matsubara, Shuko" userId="4e65c8d4-eed3-4fb0-bafc-eb86239163fd" providerId="ADAL" clId="{2F0FE12B-752C-4E55-A8DF-5530E6B82FED}" dt="2021-04-14T20:48:44.387" v="3949"/>
          <ac:spMkLst>
            <pc:docMk/>
            <pc:sldMk cId="0" sldId="256"/>
            <ac:spMk id="77" creationId="{949F8114-90AF-4BC2-BD3C-CB9E85BFFD73}"/>
          </ac:spMkLst>
        </pc:spChg>
        <pc:spChg chg="mod">
          <ac:chgData name="Matsubara, Shuko" userId="4e65c8d4-eed3-4fb0-bafc-eb86239163fd" providerId="ADAL" clId="{2F0FE12B-752C-4E55-A8DF-5530E6B82FED}" dt="2021-04-14T20:48:44.387" v="3949"/>
          <ac:spMkLst>
            <pc:docMk/>
            <pc:sldMk cId="0" sldId="256"/>
            <ac:spMk id="78" creationId="{EA9AE35C-5C10-4913-AC3C-163AB1411325}"/>
          </ac:spMkLst>
        </pc:spChg>
        <pc:spChg chg="mod">
          <ac:chgData name="Matsubara, Shuko" userId="4e65c8d4-eed3-4fb0-bafc-eb86239163fd" providerId="ADAL" clId="{2F0FE12B-752C-4E55-A8DF-5530E6B82FED}" dt="2021-04-14T20:48:44.387" v="3949"/>
          <ac:spMkLst>
            <pc:docMk/>
            <pc:sldMk cId="0" sldId="256"/>
            <ac:spMk id="79" creationId="{F98CDF15-3589-4B31-8A50-D511174FBF21}"/>
          </ac:spMkLst>
        </pc:spChg>
        <pc:spChg chg="mod">
          <ac:chgData name="Matsubara, Shuko" userId="4e65c8d4-eed3-4fb0-bafc-eb86239163fd" providerId="ADAL" clId="{2F0FE12B-752C-4E55-A8DF-5530E6B82FED}" dt="2021-04-14T20:48:44.387" v="3949"/>
          <ac:spMkLst>
            <pc:docMk/>
            <pc:sldMk cId="0" sldId="256"/>
            <ac:spMk id="80" creationId="{00CD283E-A65B-4C02-A5CD-B60102173315}"/>
          </ac:spMkLst>
        </pc:spChg>
        <pc:spChg chg="mod">
          <ac:chgData name="Matsubara, Shuko" userId="4e65c8d4-eed3-4fb0-bafc-eb86239163fd" providerId="ADAL" clId="{2F0FE12B-752C-4E55-A8DF-5530E6B82FED}" dt="2021-04-14T20:48:44.387" v="3949"/>
          <ac:spMkLst>
            <pc:docMk/>
            <pc:sldMk cId="0" sldId="256"/>
            <ac:spMk id="81" creationId="{9368A1B8-050C-43FB-B16B-F9F623ED671B}"/>
          </ac:spMkLst>
        </pc:spChg>
        <pc:spChg chg="mod">
          <ac:chgData name="Matsubara, Shuko" userId="4e65c8d4-eed3-4fb0-bafc-eb86239163fd" providerId="ADAL" clId="{2F0FE12B-752C-4E55-A8DF-5530E6B82FED}" dt="2021-04-14T20:48:44.387" v="3949"/>
          <ac:spMkLst>
            <pc:docMk/>
            <pc:sldMk cId="0" sldId="256"/>
            <ac:spMk id="82" creationId="{2E6EA9F4-C64D-4DC1-900E-177E92711185}"/>
          </ac:spMkLst>
        </pc:spChg>
        <pc:spChg chg="mod">
          <ac:chgData name="Matsubara, Shuko" userId="4e65c8d4-eed3-4fb0-bafc-eb86239163fd" providerId="ADAL" clId="{2F0FE12B-752C-4E55-A8DF-5530E6B82FED}" dt="2021-04-14T20:48:44.387" v="3949"/>
          <ac:spMkLst>
            <pc:docMk/>
            <pc:sldMk cId="0" sldId="256"/>
            <ac:spMk id="83" creationId="{1EE7CC5E-4C36-4E41-8357-08C781E2560C}"/>
          </ac:spMkLst>
        </pc:spChg>
        <pc:spChg chg="mod">
          <ac:chgData name="Matsubara, Shuko" userId="4e65c8d4-eed3-4fb0-bafc-eb86239163fd" providerId="ADAL" clId="{2F0FE12B-752C-4E55-A8DF-5530E6B82FED}" dt="2021-04-14T20:48:44.387" v="3949"/>
          <ac:spMkLst>
            <pc:docMk/>
            <pc:sldMk cId="0" sldId="256"/>
            <ac:spMk id="84" creationId="{C5788B05-11D8-449A-87A8-8AC29913E676}"/>
          </ac:spMkLst>
        </pc:spChg>
        <pc:spChg chg="mod">
          <ac:chgData name="Matsubara, Shuko" userId="4e65c8d4-eed3-4fb0-bafc-eb86239163fd" providerId="ADAL" clId="{2F0FE12B-752C-4E55-A8DF-5530E6B82FED}" dt="2021-04-14T20:48:44.387" v="3949"/>
          <ac:spMkLst>
            <pc:docMk/>
            <pc:sldMk cId="0" sldId="256"/>
            <ac:spMk id="85" creationId="{CBFC4528-E612-4E76-BD4F-2E1C36D16C42}"/>
          </ac:spMkLst>
        </pc:spChg>
        <pc:spChg chg="mod">
          <ac:chgData name="Matsubara, Shuko" userId="4e65c8d4-eed3-4fb0-bafc-eb86239163fd" providerId="ADAL" clId="{2F0FE12B-752C-4E55-A8DF-5530E6B82FED}" dt="2021-04-14T20:48:44.387" v="3949"/>
          <ac:spMkLst>
            <pc:docMk/>
            <pc:sldMk cId="0" sldId="256"/>
            <ac:spMk id="86" creationId="{44E4ACC8-7A0A-4058-8727-3D29F3C588AF}"/>
          </ac:spMkLst>
        </pc:spChg>
        <pc:spChg chg="mod">
          <ac:chgData name="Matsubara, Shuko" userId="4e65c8d4-eed3-4fb0-bafc-eb86239163fd" providerId="ADAL" clId="{2F0FE12B-752C-4E55-A8DF-5530E6B82FED}" dt="2021-04-14T20:47:14.830" v="3918" actId="14100"/>
          <ac:spMkLst>
            <pc:docMk/>
            <pc:sldMk cId="0" sldId="256"/>
            <ac:spMk id="2310" creationId="{00000000-0000-0000-0000-000000000000}"/>
          </ac:spMkLst>
        </pc:spChg>
        <pc:spChg chg="mod">
          <ac:chgData name="Matsubara, Shuko" userId="4e65c8d4-eed3-4fb0-bafc-eb86239163fd" providerId="ADAL" clId="{2F0FE12B-752C-4E55-A8DF-5530E6B82FED}" dt="2021-04-09T19:54:13.038" v="126" actId="1076"/>
          <ac:spMkLst>
            <pc:docMk/>
            <pc:sldMk cId="0" sldId="256"/>
            <ac:spMk id="2311" creationId="{00000000-0000-0000-0000-000000000000}"/>
          </ac:spMkLst>
        </pc:spChg>
        <pc:spChg chg="mod">
          <ac:chgData name="Matsubara, Shuko" userId="4e65c8d4-eed3-4fb0-bafc-eb86239163fd" providerId="ADAL" clId="{2F0FE12B-752C-4E55-A8DF-5530E6B82FED}" dt="2021-04-14T20:47:09.414" v="3916" actId="1076"/>
          <ac:spMkLst>
            <pc:docMk/>
            <pc:sldMk cId="0" sldId="256"/>
            <ac:spMk id="2312" creationId="{00000000-0000-0000-0000-000000000000}"/>
          </ac:spMkLst>
        </pc:spChg>
        <pc:spChg chg="mod">
          <ac:chgData name="Matsubara, Shuko" userId="4e65c8d4-eed3-4fb0-bafc-eb86239163fd" providerId="ADAL" clId="{2F0FE12B-752C-4E55-A8DF-5530E6B82FED}" dt="2021-04-09T19:52:08.806" v="61" actId="1076"/>
          <ac:spMkLst>
            <pc:docMk/>
            <pc:sldMk cId="0" sldId="256"/>
            <ac:spMk id="2313" creationId="{00000000-0000-0000-0000-000000000000}"/>
          </ac:spMkLst>
        </pc:spChg>
        <pc:spChg chg="del">
          <ac:chgData name="Matsubara, Shuko" userId="4e65c8d4-eed3-4fb0-bafc-eb86239163fd" providerId="ADAL" clId="{2F0FE12B-752C-4E55-A8DF-5530E6B82FED}" dt="2021-04-14T20:47:11.822" v="3917" actId="478"/>
          <ac:spMkLst>
            <pc:docMk/>
            <pc:sldMk cId="0" sldId="256"/>
            <ac:spMk id="2331" creationId="{00000000-0000-0000-0000-000000000000}"/>
          </ac:spMkLst>
        </pc:spChg>
        <pc:grpChg chg="add mod">
          <ac:chgData name="Matsubara, Shuko" userId="4e65c8d4-eed3-4fb0-bafc-eb86239163fd" providerId="ADAL" clId="{2F0FE12B-752C-4E55-A8DF-5530E6B82FED}" dt="2021-04-14T20:48:20.333" v="3948" actId="1076"/>
          <ac:grpSpMkLst>
            <pc:docMk/>
            <pc:sldMk cId="0" sldId="256"/>
            <ac:grpSpMk id="26" creationId="{9EC09F80-7422-4A30-A35E-3DA90D41738C}"/>
          </ac:grpSpMkLst>
        </pc:grpChg>
        <pc:grpChg chg="add mod">
          <ac:chgData name="Matsubara, Shuko" userId="4e65c8d4-eed3-4fb0-bafc-eb86239163fd" providerId="ADAL" clId="{2F0FE12B-752C-4E55-A8DF-5530E6B82FED}" dt="2021-04-14T20:48:46.780" v="3950" actId="1076"/>
          <ac:grpSpMkLst>
            <pc:docMk/>
            <pc:sldMk cId="0" sldId="256"/>
            <ac:grpSpMk id="55" creationId="{3427CD8F-2687-4703-A676-0B7EA5658048}"/>
          </ac:grpSpMkLst>
        </pc:grpChg>
        <pc:picChg chg="add mod modCrop">
          <ac:chgData name="Matsubara, Shuko" userId="4e65c8d4-eed3-4fb0-bafc-eb86239163fd" providerId="ADAL" clId="{2F0FE12B-752C-4E55-A8DF-5530E6B82FED}" dt="2021-04-14T20:47:18.206" v="3920" actId="1076"/>
          <ac:picMkLst>
            <pc:docMk/>
            <pc:sldMk cId="0" sldId="256"/>
            <ac:picMk id="3" creationId="{63C7019A-317C-4F50-96A2-DE3FF09A57C0}"/>
          </ac:picMkLst>
        </pc:picChg>
      </pc:sldChg>
      <pc:sldChg chg="modSp del mod">
        <pc:chgData name="Matsubara, Shuko" userId="4e65c8d4-eed3-4fb0-bafc-eb86239163fd" providerId="ADAL" clId="{2F0FE12B-752C-4E55-A8DF-5530E6B82FED}" dt="2021-04-09T23:35:08.887" v="1396" actId="2696"/>
        <pc:sldMkLst>
          <pc:docMk/>
          <pc:sldMk cId="0" sldId="257"/>
        </pc:sldMkLst>
        <pc:spChg chg="mod">
          <ac:chgData name="Matsubara, Shuko" userId="4e65c8d4-eed3-4fb0-bafc-eb86239163fd" providerId="ADAL" clId="{2F0FE12B-752C-4E55-A8DF-5530E6B82FED}" dt="2021-04-09T20:25:28.458" v="387" actId="20577"/>
          <ac:spMkLst>
            <pc:docMk/>
            <pc:sldMk cId="0" sldId="257"/>
            <ac:spMk id="2336" creationId="{00000000-0000-0000-0000-000000000000}"/>
          </ac:spMkLst>
        </pc:spChg>
        <pc:spChg chg="mod">
          <ac:chgData name="Matsubara, Shuko" userId="4e65c8d4-eed3-4fb0-bafc-eb86239163fd" providerId="ADAL" clId="{2F0FE12B-752C-4E55-A8DF-5530E6B82FED}" dt="2021-04-09T20:26:19.904" v="396" actId="14100"/>
          <ac:spMkLst>
            <pc:docMk/>
            <pc:sldMk cId="0" sldId="257"/>
            <ac:spMk id="2337" creationId="{00000000-0000-0000-0000-000000000000}"/>
          </ac:spMkLst>
        </pc:spChg>
      </pc:sldChg>
      <pc:sldChg chg="addSp delSp modSp mod ord modNotes">
        <pc:chgData name="Matsubara, Shuko" userId="4e65c8d4-eed3-4fb0-bafc-eb86239163fd" providerId="ADAL" clId="{2F0FE12B-752C-4E55-A8DF-5530E6B82FED}" dt="2021-04-16T03:11:35.155" v="5073" actId="207"/>
        <pc:sldMkLst>
          <pc:docMk/>
          <pc:sldMk cId="0" sldId="258"/>
        </pc:sldMkLst>
        <pc:spChg chg="add del mod">
          <ac:chgData name="Matsubara, Shuko" userId="4e65c8d4-eed3-4fb0-bafc-eb86239163fd" providerId="ADAL" clId="{2F0FE12B-752C-4E55-A8DF-5530E6B82FED}" dt="2021-04-09T20:24:16.404" v="370" actId="21"/>
          <ac:spMkLst>
            <pc:docMk/>
            <pc:sldMk cId="0" sldId="258"/>
            <ac:spMk id="3" creationId="{3626C009-1A81-4A9C-B153-FBF56EDD813B}"/>
          </ac:spMkLst>
        </pc:spChg>
        <pc:spChg chg="add del mod">
          <ac:chgData name="Matsubara, Shuko" userId="4e65c8d4-eed3-4fb0-bafc-eb86239163fd" providerId="ADAL" clId="{2F0FE12B-752C-4E55-A8DF-5530E6B82FED}" dt="2021-04-09T20:24:26.168" v="372" actId="21"/>
          <ac:spMkLst>
            <pc:docMk/>
            <pc:sldMk cId="0" sldId="258"/>
            <ac:spMk id="5" creationId="{93FA36A7-51F7-430B-9288-41A9FBACF458}"/>
          </ac:spMkLst>
        </pc:spChg>
        <pc:spChg chg="add del mod">
          <ac:chgData name="Matsubara, Shuko" userId="4e65c8d4-eed3-4fb0-bafc-eb86239163fd" providerId="ADAL" clId="{2F0FE12B-752C-4E55-A8DF-5530E6B82FED}" dt="2021-04-09T20:24:40.005" v="374" actId="21"/>
          <ac:spMkLst>
            <pc:docMk/>
            <pc:sldMk cId="0" sldId="258"/>
            <ac:spMk id="7" creationId="{4CB33166-0DEF-4230-B707-01E80C802C82}"/>
          </ac:spMkLst>
        </pc:spChg>
        <pc:spChg chg="mod">
          <ac:chgData name="Matsubara, Shuko" userId="4e65c8d4-eed3-4fb0-bafc-eb86239163fd" providerId="ADAL" clId="{2F0FE12B-752C-4E55-A8DF-5530E6B82FED}" dt="2021-04-16T03:11:35.155" v="5073" actId="207"/>
          <ac:spMkLst>
            <pc:docMk/>
            <pc:sldMk cId="0" sldId="258"/>
            <ac:spMk id="13" creationId="{998F222A-13EF-4B74-B0D7-EDC26F47EB52}"/>
          </ac:spMkLst>
        </pc:spChg>
        <pc:spChg chg="mod">
          <ac:chgData name="Matsubara, Shuko" userId="4e65c8d4-eed3-4fb0-bafc-eb86239163fd" providerId="ADAL" clId="{2F0FE12B-752C-4E55-A8DF-5530E6B82FED}" dt="2021-04-16T03:11:35.155" v="5073" actId="207"/>
          <ac:spMkLst>
            <pc:docMk/>
            <pc:sldMk cId="0" sldId="258"/>
            <ac:spMk id="14" creationId="{51325135-2BE4-46DA-A3FE-EFC3D4A20DD2}"/>
          </ac:spMkLst>
        </pc:spChg>
        <pc:spChg chg="mod">
          <ac:chgData name="Matsubara, Shuko" userId="4e65c8d4-eed3-4fb0-bafc-eb86239163fd" providerId="ADAL" clId="{2F0FE12B-752C-4E55-A8DF-5530E6B82FED}" dt="2021-04-16T03:11:35.155" v="5073" actId="207"/>
          <ac:spMkLst>
            <pc:docMk/>
            <pc:sldMk cId="0" sldId="258"/>
            <ac:spMk id="15" creationId="{C68D3A28-4B74-4398-AC23-86AC1135917B}"/>
          </ac:spMkLst>
        </pc:spChg>
        <pc:spChg chg="mod">
          <ac:chgData name="Matsubara, Shuko" userId="4e65c8d4-eed3-4fb0-bafc-eb86239163fd" providerId="ADAL" clId="{2F0FE12B-752C-4E55-A8DF-5530E6B82FED}" dt="2021-04-16T03:11:35.155" v="5073" actId="207"/>
          <ac:spMkLst>
            <pc:docMk/>
            <pc:sldMk cId="0" sldId="258"/>
            <ac:spMk id="16" creationId="{25CBDAE5-5D59-4062-AC8A-5AEC5275E91F}"/>
          </ac:spMkLst>
        </pc:spChg>
        <pc:spChg chg="mod">
          <ac:chgData name="Matsubara, Shuko" userId="4e65c8d4-eed3-4fb0-bafc-eb86239163fd" providerId="ADAL" clId="{2F0FE12B-752C-4E55-A8DF-5530E6B82FED}" dt="2021-04-16T03:11:35.155" v="5073" actId="207"/>
          <ac:spMkLst>
            <pc:docMk/>
            <pc:sldMk cId="0" sldId="258"/>
            <ac:spMk id="17" creationId="{EE3F3993-AF19-4ADA-9D32-7A580995AF1F}"/>
          </ac:spMkLst>
        </pc:spChg>
        <pc:spChg chg="mod">
          <ac:chgData name="Matsubara, Shuko" userId="4e65c8d4-eed3-4fb0-bafc-eb86239163fd" providerId="ADAL" clId="{2F0FE12B-752C-4E55-A8DF-5530E6B82FED}" dt="2021-04-16T03:11:35.155" v="5073" actId="207"/>
          <ac:spMkLst>
            <pc:docMk/>
            <pc:sldMk cId="0" sldId="258"/>
            <ac:spMk id="18" creationId="{4D7B0E8E-BDD7-4466-8737-C254441A7148}"/>
          </ac:spMkLst>
        </pc:spChg>
        <pc:spChg chg="mod">
          <ac:chgData name="Matsubara, Shuko" userId="4e65c8d4-eed3-4fb0-bafc-eb86239163fd" providerId="ADAL" clId="{2F0FE12B-752C-4E55-A8DF-5530E6B82FED}" dt="2021-04-16T03:11:35.155" v="5073" actId="207"/>
          <ac:spMkLst>
            <pc:docMk/>
            <pc:sldMk cId="0" sldId="258"/>
            <ac:spMk id="19" creationId="{981F22C6-48DC-4891-BAD3-EB8037D464B7}"/>
          </ac:spMkLst>
        </pc:spChg>
        <pc:spChg chg="mod">
          <ac:chgData name="Matsubara, Shuko" userId="4e65c8d4-eed3-4fb0-bafc-eb86239163fd" providerId="ADAL" clId="{2F0FE12B-752C-4E55-A8DF-5530E6B82FED}" dt="2021-04-16T03:11:35.155" v="5073" actId="207"/>
          <ac:spMkLst>
            <pc:docMk/>
            <pc:sldMk cId="0" sldId="258"/>
            <ac:spMk id="20" creationId="{4DAF1CED-DC27-44B6-B95D-3778B443860D}"/>
          </ac:spMkLst>
        </pc:spChg>
        <pc:spChg chg="mod">
          <ac:chgData name="Matsubara, Shuko" userId="4e65c8d4-eed3-4fb0-bafc-eb86239163fd" providerId="ADAL" clId="{2F0FE12B-752C-4E55-A8DF-5530E6B82FED}" dt="2021-04-16T03:11:35.155" v="5073" actId="207"/>
          <ac:spMkLst>
            <pc:docMk/>
            <pc:sldMk cId="0" sldId="258"/>
            <ac:spMk id="21" creationId="{1C1AF95E-4053-4C49-B1E1-939D0578DFC0}"/>
          </ac:spMkLst>
        </pc:spChg>
        <pc:spChg chg="mod">
          <ac:chgData name="Matsubara, Shuko" userId="4e65c8d4-eed3-4fb0-bafc-eb86239163fd" providerId="ADAL" clId="{2F0FE12B-752C-4E55-A8DF-5530E6B82FED}" dt="2021-04-16T03:11:35.155" v="5073" actId="207"/>
          <ac:spMkLst>
            <pc:docMk/>
            <pc:sldMk cId="0" sldId="258"/>
            <ac:spMk id="22" creationId="{3739AB6C-DCB2-4C0F-8631-2AAFF413E663}"/>
          </ac:spMkLst>
        </pc:spChg>
        <pc:spChg chg="mod">
          <ac:chgData name="Matsubara, Shuko" userId="4e65c8d4-eed3-4fb0-bafc-eb86239163fd" providerId="ADAL" clId="{2F0FE12B-752C-4E55-A8DF-5530E6B82FED}" dt="2021-04-16T03:11:35.155" v="5073" actId="207"/>
          <ac:spMkLst>
            <pc:docMk/>
            <pc:sldMk cId="0" sldId="258"/>
            <ac:spMk id="23" creationId="{F2D7A770-85A5-4DCA-A71C-A1B0DE6D82A5}"/>
          </ac:spMkLst>
        </pc:spChg>
        <pc:spChg chg="mod">
          <ac:chgData name="Matsubara, Shuko" userId="4e65c8d4-eed3-4fb0-bafc-eb86239163fd" providerId="ADAL" clId="{2F0FE12B-752C-4E55-A8DF-5530E6B82FED}" dt="2021-04-16T03:11:35.155" v="5073" actId="207"/>
          <ac:spMkLst>
            <pc:docMk/>
            <pc:sldMk cId="0" sldId="258"/>
            <ac:spMk id="24" creationId="{69502C38-7480-4005-BFFD-8FD4F3DADCAE}"/>
          </ac:spMkLst>
        </pc:spChg>
        <pc:spChg chg="mod">
          <ac:chgData name="Matsubara, Shuko" userId="4e65c8d4-eed3-4fb0-bafc-eb86239163fd" providerId="ADAL" clId="{2F0FE12B-752C-4E55-A8DF-5530E6B82FED}" dt="2021-04-16T03:11:35.155" v="5073" actId="207"/>
          <ac:spMkLst>
            <pc:docMk/>
            <pc:sldMk cId="0" sldId="258"/>
            <ac:spMk id="25" creationId="{213F3A0B-9188-4E34-82A4-597E4E137E90}"/>
          </ac:spMkLst>
        </pc:spChg>
        <pc:spChg chg="mod">
          <ac:chgData name="Matsubara, Shuko" userId="4e65c8d4-eed3-4fb0-bafc-eb86239163fd" providerId="ADAL" clId="{2F0FE12B-752C-4E55-A8DF-5530E6B82FED}" dt="2021-04-16T03:11:29.697" v="5072" actId="207"/>
          <ac:spMkLst>
            <pc:docMk/>
            <pc:sldMk cId="0" sldId="258"/>
            <ac:spMk id="27" creationId="{A681D798-6E73-4BF9-ABC0-14076BA29DB7}"/>
          </ac:spMkLst>
        </pc:spChg>
        <pc:spChg chg="mod">
          <ac:chgData name="Matsubara, Shuko" userId="4e65c8d4-eed3-4fb0-bafc-eb86239163fd" providerId="ADAL" clId="{2F0FE12B-752C-4E55-A8DF-5530E6B82FED}" dt="2021-04-16T03:11:29.697" v="5072" actId="207"/>
          <ac:spMkLst>
            <pc:docMk/>
            <pc:sldMk cId="0" sldId="258"/>
            <ac:spMk id="28" creationId="{D0A5AB9B-DBAE-4C4F-A6BB-4D927AE9E5D0}"/>
          </ac:spMkLst>
        </pc:spChg>
        <pc:spChg chg="mod">
          <ac:chgData name="Matsubara, Shuko" userId="4e65c8d4-eed3-4fb0-bafc-eb86239163fd" providerId="ADAL" clId="{2F0FE12B-752C-4E55-A8DF-5530E6B82FED}" dt="2021-04-16T03:11:29.697" v="5072" actId="207"/>
          <ac:spMkLst>
            <pc:docMk/>
            <pc:sldMk cId="0" sldId="258"/>
            <ac:spMk id="29" creationId="{521E4F8C-FD3F-482C-9DBB-893A87704936}"/>
          </ac:spMkLst>
        </pc:spChg>
        <pc:spChg chg="mod">
          <ac:chgData name="Matsubara, Shuko" userId="4e65c8d4-eed3-4fb0-bafc-eb86239163fd" providerId="ADAL" clId="{2F0FE12B-752C-4E55-A8DF-5530E6B82FED}" dt="2021-04-16T03:11:29.697" v="5072" actId="207"/>
          <ac:spMkLst>
            <pc:docMk/>
            <pc:sldMk cId="0" sldId="258"/>
            <ac:spMk id="30" creationId="{7C83DA02-D27B-4CED-B852-D84DA53FF35A}"/>
          </ac:spMkLst>
        </pc:spChg>
        <pc:spChg chg="mod">
          <ac:chgData name="Matsubara, Shuko" userId="4e65c8d4-eed3-4fb0-bafc-eb86239163fd" providerId="ADAL" clId="{2F0FE12B-752C-4E55-A8DF-5530E6B82FED}" dt="2021-04-16T03:11:29.697" v="5072" actId="207"/>
          <ac:spMkLst>
            <pc:docMk/>
            <pc:sldMk cId="0" sldId="258"/>
            <ac:spMk id="31" creationId="{2EE13249-72C6-4AD2-BF76-B95921295596}"/>
          </ac:spMkLst>
        </pc:spChg>
        <pc:spChg chg="mod">
          <ac:chgData name="Matsubara, Shuko" userId="4e65c8d4-eed3-4fb0-bafc-eb86239163fd" providerId="ADAL" clId="{2F0FE12B-752C-4E55-A8DF-5530E6B82FED}" dt="2021-04-16T03:11:29.697" v="5072" actId="207"/>
          <ac:spMkLst>
            <pc:docMk/>
            <pc:sldMk cId="0" sldId="258"/>
            <ac:spMk id="32" creationId="{FABD5A3D-62BC-49E3-B23C-5318BA0A1AED}"/>
          </ac:spMkLst>
        </pc:spChg>
        <pc:spChg chg="mod">
          <ac:chgData name="Matsubara, Shuko" userId="4e65c8d4-eed3-4fb0-bafc-eb86239163fd" providerId="ADAL" clId="{2F0FE12B-752C-4E55-A8DF-5530E6B82FED}" dt="2021-04-16T03:11:29.697" v="5072" actId="207"/>
          <ac:spMkLst>
            <pc:docMk/>
            <pc:sldMk cId="0" sldId="258"/>
            <ac:spMk id="33" creationId="{29A9DDD7-B6A6-4057-B47E-8362909D6236}"/>
          </ac:spMkLst>
        </pc:spChg>
        <pc:spChg chg="mod">
          <ac:chgData name="Matsubara, Shuko" userId="4e65c8d4-eed3-4fb0-bafc-eb86239163fd" providerId="ADAL" clId="{2F0FE12B-752C-4E55-A8DF-5530E6B82FED}" dt="2021-04-16T03:11:29.697" v="5072" actId="207"/>
          <ac:spMkLst>
            <pc:docMk/>
            <pc:sldMk cId="0" sldId="258"/>
            <ac:spMk id="34" creationId="{E8D15E45-0686-4C42-A8E5-19EC6C7AA433}"/>
          </ac:spMkLst>
        </pc:spChg>
        <pc:spChg chg="mod">
          <ac:chgData name="Matsubara, Shuko" userId="4e65c8d4-eed3-4fb0-bafc-eb86239163fd" providerId="ADAL" clId="{2F0FE12B-752C-4E55-A8DF-5530E6B82FED}" dt="2021-04-16T03:11:29.697" v="5072" actId="207"/>
          <ac:spMkLst>
            <pc:docMk/>
            <pc:sldMk cId="0" sldId="258"/>
            <ac:spMk id="35" creationId="{4F165BE0-522F-4FDA-8549-30EA9B99ACD9}"/>
          </ac:spMkLst>
        </pc:spChg>
        <pc:spChg chg="mod">
          <ac:chgData name="Matsubara, Shuko" userId="4e65c8d4-eed3-4fb0-bafc-eb86239163fd" providerId="ADAL" clId="{2F0FE12B-752C-4E55-A8DF-5530E6B82FED}" dt="2021-04-16T03:11:29.697" v="5072" actId="207"/>
          <ac:spMkLst>
            <pc:docMk/>
            <pc:sldMk cId="0" sldId="258"/>
            <ac:spMk id="36" creationId="{25C60269-EBDD-4349-BBC1-6390D05FA669}"/>
          </ac:spMkLst>
        </pc:spChg>
        <pc:spChg chg="mod">
          <ac:chgData name="Matsubara, Shuko" userId="4e65c8d4-eed3-4fb0-bafc-eb86239163fd" providerId="ADAL" clId="{2F0FE12B-752C-4E55-A8DF-5530E6B82FED}" dt="2021-04-16T03:11:29.697" v="5072" actId="207"/>
          <ac:spMkLst>
            <pc:docMk/>
            <pc:sldMk cId="0" sldId="258"/>
            <ac:spMk id="37" creationId="{387ACEA5-F1D6-4A40-AD08-9BE9ABCDC9CE}"/>
          </ac:spMkLst>
        </pc:spChg>
        <pc:spChg chg="mod">
          <ac:chgData name="Matsubara, Shuko" userId="4e65c8d4-eed3-4fb0-bafc-eb86239163fd" providerId="ADAL" clId="{2F0FE12B-752C-4E55-A8DF-5530E6B82FED}" dt="2021-04-16T03:11:29.697" v="5072" actId="207"/>
          <ac:spMkLst>
            <pc:docMk/>
            <pc:sldMk cId="0" sldId="258"/>
            <ac:spMk id="38" creationId="{E673353C-FC94-4E72-A07C-6264306762B3}"/>
          </ac:spMkLst>
        </pc:spChg>
        <pc:spChg chg="mod">
          <ac:chgData name="Matsubara, Shuko" userId="4e65c8d4-eed3-4fb0-bafc-eb86239163fd" providerId="ADAL" clId="{2F0FE12B-752C-4E55-A8DF-5530E6B82FED}" dt="2021-04-16T03:11:29.697" v="5072" actId="207"/>
          <ac:spMkLst>
            <pc:docMk/>
            <pc:sldMk cId="0" sldId="258"/>
            <ac:spMk id="39" creationId="{490CB81E-BC61-440B-8D94-DEF87C48F899}"/>
          </ac:spMkLst>
        </pc:spChg>
        <pc:spChg chg="mod">
          <ac:chgData name="Matsubara, Shuko" userId="4e65c8d4-eed3-4fb0-bafc-eb86239163fd" providerId="ADAL" clId="{2F0FE12B-752C-4E55-A8DF-5530E6B82FED}" dt="2021-04-16T03:11:29.697" v="5072" actId="207"/>
          <ac:spMkLst>
            <pc:docMk/>
            <pc:sldMk cId="0" sldId="258"/>
            <ac:spMk id="40" creationId="{A190860D-0E63-4C4D-91CA-028407A984A7}"/>
          </ac:spMkLst>
        </pc:spChg>
        <pc:spChg chg="mod">
          <ac:chgData name="Matsubara, Shuko" userId="4e65c8d4-eed3-4fb0-bafc-eb86239163fd" providerId="ADAL" clId="{2F0FE12B-752C-4E55-A8DF-5530E6B82FED}" dt="2021-04-16T03:11:29.697" v="5072" actId="207"/>
          <ac:spMkLst>
            <pc:docMk/>
            <pc:sldMk cId="0" sldId="258"/>
            <ac:spMk id="41" creationId="{362CB78C-54ED-430D-A99D-12FDD28A6562}"/>
          </ac:spMkLst>
        </pc:spChg>
        <pc:spChg chg="mod">
          <ac:chgData name="Matsubara, Shuko" userId="4e65c8d4-eed3-4fb0-bafc-eb86239163fd" providerId="ADAL" clId="{2F0FE12B-752C-4E55-A8DF-5530E6B82FED}" dt="2021-04-16T03:11:29.697" v="5072" actId="207"/>
          <ac:spMkLst>
            <pc:docMk/>
            <pc:sldMk cId="0" sldId="258"/>
            <ac:spMk id="42" creationId="{E4C37F5C-B3F2-4C78-9094-E77BFC5F8E6A}"/>
          </ac:spMkLst>
        </pc:spChg>
        <pc:spChg chg="mod">
          <ac:chgData name="Matsubara, Shuko" userId="4e65c8d4-eed3-4fb0-bafc-eb86239163fd" providerId="ADAL" clId="{2F0FE12B-752C-4E55-A8DF-5530E6B82FED}" dt="2021-04-16T03:11:29.697" v="5072" actId="207"/>
          <ac:spMkLst>
            <pc:docMk/>
            <pc:sldMk cId="0" sldId="258"/>
            <ac:spMk id="43" creationId="{67D23B51-FE01-4CDE-8509-09C755457AB0}"/>
          </ac:spMkLst>
        </pc:spChg>
        <pc:spChg chg="mod">
          <ac:chgData name="Matsubara, Shuko" userId="4e65c8d4-eed3-4fb0-bafc-eb86239163fd" providerId="ADAL" clId="{2F0FE12B-752C-4E55-A8DF-5530E6B82FED}" dt="2021-04-09T20:10:51.395" v="233" actId="20577"/>
          <ac:spMkLst>
            <pc:docMk/>
            <pc:sldMk cId="0" sldId="258"/>
            <ac:spMk id="2342" creationId="{00000000-0000-0000-0000-000000000000}"/>
          </ac:spMkLst>
        </pc:spChg>
        <pc:spChg chg="mod">
          <ac:chgData name="Matsubara, Shuko" userId="4e65c8d4-eed3-4fb0-bafc-eb86239163fd" providerId="ADAL" clId="{2F0FE12B-752C-4E55-A8DF-5530E6B82FED}" dt="2021-04-09T20:24:53.314" v="377" actId="1076"/>
          <ac:spMkLst>
            <pc:docMk/>
            <pc:sldMk cId="0" sldId="258"/>
            <ac:spMk id="2346" creationId="{00000000-0000-0000-0000-000000000000}"/>
          </ac:spMkLst>
        </pc:spChg>
        <pc:spChg chg="del mod">
          <ac:chgData name="Matsubara, Shuko" userId="4e65c8d4-eed3-4fb0-bafc-eb86239163fd" providerId="ADAL" clId="{2F0FE12B-752C-4E55-A8DF-5530E6B82FED}" dt="2021-04-09T20:24:12.569" v="369" actId="21"/>
          <ac:spMkLst>
            <pc:docMk/>
            <pc:sldMk cId="0" sldId="258"/>
            <ac:spMk id="2347" creationId="{00000000-0000-0000-0000-000000000000}"/>
          </ac:spMkLst>
        </pc:spChg>
        <pc:spChg chg="mod">
          <ac:chgData name="Matsubara, Shuko" userId="4e65c8d4-eed3-4fb0-bafc-eb86239163fd" providerId="ADAL" clId="{2F0FE12B-752C-4E55-A8DF-5530E6B82FED}" dt="2021-04-09T20:24:49.919" v="376" actId="1076"/>
          <ac:spMkLst>
            <pc:docMk/>
            <pc:sldMk cId="0" sldId="258"/>
            <ac:spMk id="2349" creationId="{00000000-0000-0000-0000-000000000000}"/>
          </ac:spMkLst>
        </pc:spChg>
        <pc:spChg chg="del">
          <ac:chgData name="Matsubara, Shuko" userId="4e65c8d4-eed3-4fb0-bafc-eb86239163fd" providerId="ADAL" clId="{2F0FE12B-752C-4E55-A8DF-5530E6B82FED}" dt="2021-04-09T20:24:22.759" v="371" actId="21"/>
          <ac:spMkLst>
            <pc:docMk/>
            <pc:sldMk cId="0" sldId="258"/>
            <ac:spMk id="2350" creationId="{00000000-0000-0000-0000-000000000000}"/>
          </ac:spMkLst>
        </pc:spChg>
        <pc:spChg chg="mod">
          <ac:chgData name="Matsubara, Shuko" userId="4e65c8d4-eed3-4fb0-bafc-eb86239163fd" providerId="ADAL" clId="{2F0FE12B-752C-4E55-A8DF-5530E6B82FED}" dt="2021-04-09T20:24:46.484" v="375" actId="1076"/>
          <ac:spMkLst>
            <pc:docMk/>
            <pc:sldMk cId="0" sldId="258"/>
            <ac:spMk id="2352" creationId="{00000000-0000-0000-0000-000000000000}"/>
          </ac:spMkLst>
        </pc:spChg>
        <pc:spChg chg="del">
          <ac:chgData name="Matsubara, Shuko" userId="4e65c8d4-eed3-4fb0-bafc-eb86239163fd" providerId="ADAL" clId="{2F0FE12B-752C-4E55-A8DF-5530E6B82FED}" dt="2021-04-09T20:24:32.043" v="373" actId="21"/>
          <ac:spMkLst>
            <pc:docMk/>
            <pc:sldMk cId="0" sldId="258"/>
            <ac:spMk id="2353" creationId="{00000000-0000-0000-0000-000000000000}"/>
          </ac:spMkLst>
        </pc:spChg>
        <pc:grpChg chg="add mod">
          <ac:chgData name="Matsubara, Shuko" userId="4e65c8d4-eed3-4fb0-bafc-eb86239163fd" providerId="ADAL" clId="{2F0FE12B-752C-4E55-A8DF-5530E6B82FED}" dt="2021-04-16T03:11:35.155" v="5073" actId="207"/>
          <ac:grpSpMkLst>
            <pc:docMk/>
            <pc:sldMk cId="0" sldId="258"/>
            <ac:grpSpMk id="12" creationId="{F83E9765-B0B1-46AF-A452-B083666C63FF}"/>
          </ac:grpSpMkLst>
        </pc:grpChg>
        <pc:grpChg chg="add mod">
          <ac:chgData name="Matsubara, Shuko" userId="4e65c8d4-eed3-4fb0-bafc-eb86239163fd" providerId="ADAL" clId="{2F0FE12B-752C-4E55-A8DF-5530E6B82FED}" dt="2021-04-16T03:11:29.697" v="5072" actId="207"/>
          <ac:grpSpMkLst>
            <pc:docMk/>
            <pc:sldMk cId="0" sldId="258"/>
            <ac:grpSpMk id="26" creationId="{F0A714B8-CF30-474D-B46D-BED0F4149CB4}"/>
          </ac:grpSpMkLst>
        </pc:grpChg>
      </pc:sldChg>
      <pc:sldChg chg="del">
        <pc:chgData name="Matsubara, Shuko" userId="4e65c8d4-eed3-4fb0-bafc-eb86239163fd" providerId="ADAL" clId="{2F0FE12B-752C-4E55-A8DF-5530E6B82FED}" dt="2021-04-10T02:17:01.393" v="3767" actId="47"/>
        <pc:sldMkLst>
          <pc:docMk/>
          <pc:sldMk cId="0" sldId="259"/>
        </pc:sldMkLst>
      </pc:sldChg>
      <pc:sldChg chg="del">
        <pc:chgData name="Matsubara, Shuko" userId="4e65c8d4-eed3-4fb0-bafc-eb86239163fd" providerId="ADAL" clId="{2F0FE12B-752C-4E55-A8DF-5530E6B82FED}" dt="2021-04-10T02:17:00.731" v="3766" actId="47"/>
        <pc:sldMkLst>
          <pc:docMk/>
          <pc:sldMk cId="0" sldId="260"/>
        </pc:sldMkLst>
      </pc:sldChg>
      <pc:sldChg chg="del">
        <pc:chgData name="Matsubara, Shuko" userId="4e65c8d4-eed3-4fb0-bafc-eb86239163fd" providerId="ADAL" clId="{2F0FE12B-752C-4E55-A8DF-5530E6B82FED}" dt="2021-04-09T20:32:14.152" v="449" actId="2696"/>
        <pc:sldMkLst>
          <pc:docMk/>
          <pc:sldMk cId="0" sldId="261"/>
        </pc:sldMkLst>
      </pc:sldChg>
      <pc:sldChg chg="del">
        <pc:chgData name="Matsubara, Shuko" userId="4e65c8d4-eed3-4fb0-bafc-eb86239163fd" providerId="ADAL" clId="{2F0FE12B-752C-4E55-A8DF-5530E6B82FED}" dt="2021-04-10T02:16:59.806" v="3765" actId="47"/>
        <pc:sldMkLst>
          <pc:docMk/>
          <pc:sldMk cId="0" sldId="262"/>
        </pc:sldMkLst>
      </pc:sldChg>
      <pc:sldChg chg="del">
        <pc:chgData name="Matsubara, Shuko" userId="4e65c8d4-eed3-4fb0-bafc-eb86239163fd" providerId="ADAL" clId="{2F0FE12B-752C-4E55-A8DF-5530E6B82FED}" dt="2021-04-09T20:32:05.701" v="448" actId="2696"/>
        <pc:sldMkLst>
          <pc:docMk/>
          <pc:sldMk cId="0" sldId="263"/>
        </pc:sldMkLst>
      </pc:sldChg>
      <pc:sldChg chg="del">
        <pc:chgData name="Matsubara, Shuko" userId="4e65c8d4-eed3-4fb0-bafc-eb86239163fd" providerId="ADAL" clId="{2F0FE12B-752C-4E55-A8DF-5530E6B82FED}" dt="2021-04-10T02:16:59.556" v="3764" actId="47"/>
        <pc:sldMkLst>
          <pc:docMk/>
          <pc:sldMk cId="0" sldId="264"/>
        </pc:sldMkLst>
      </pc:sldChg>
      <pc:sldChg chg="addSp delSp modSp del mod">
        <pc:chgData name="Matsubara, Shuko" userId="4e65c8d4-eed3-4fb0-bafc-eb86239163fd" providerId="ADAL" clId="{2F0FE12B-752C-4E55-A8DF-5530E6B82FED}" dt="2021-04-16T03:01:04.012" v="4950" actId="2696"/>
        <pc:sldMkLst>
          <pc:docMk/>
          <pc:sldMk cId="0" sldId="265"/>
        </pc:sldMkLst>
        <pc:spChg chg="add mod">
          <ac:chgData name="Matsubara, Shuko" userId="4e65c8d4-eed3-4fb0-bafc-eb86239163fd" providerId="ADAL" clId="{2F0FE12B-752C-4E55-A8DF-5530E6B82FED}" dt="2021-04-16T03:00:56.711" v="4949" actId="21"/>
          <ac:spMkLst>
            <pc:docMk/>
            <pc:sldMk cId="0" sldId="265"/>
            <ac:spMk id="3" creationId="{C2A4C478-EC60-410D-B6D2-F1A01FED46F5}"/>
          </ac:spMkLst>
        </pc:spChg>
        <pc:spChg chg="mod">
          <ac:chgData name="Matsubara, Shuko" userId="4e65c8d4-eed3-4fb0-bafc-eb86239163fd" providerId="ADAL" clId="{2F0FE12B-752C-4E55-A8DF-5530E6B82FED}" dt="2021-04-16T02:30:48.671" v="4637" actId="20577"/>
          <ac:spMkLst>
            <pc:docMk/>
            <pc:sldMk cId="0" sldId="265"/>
            <ac:spMk id="2402" creationId="{00000000-0000-0000-0000-000000000000}"/>
          </ac:spMkLst>
        </pc:spChg>
        <pc:spChg chg="del">
          <ac:chgData name="Matsubara, Shuko" userId="4e65c8d4-eed3-4fb0-bafc-eb86239163fd" providerId="ADAL" clId="{2F0FE12B-752C-4E55-A8DF-5530E6B82FED}" dt="2021-04-16T03:00:56.711" v="4949" actId="21"/>
          <ac:spMkLst>
            <pc:docMk/>
            <pc:sldMk cId="0" sldId="265"/>
            <ac:spMk id="2404" creationId="{00000000-0000-0000-0000-000000000000}"/>
          </ac:spMkLst>
        </pc:spChg>
      </pc:sldChg>
      <pc:sldChg chg="del">
        <pc:chgData name="Matsubara, Shuko" userId="4e65c8d4-eed3-4fb0-bafc-eb86239163fd" providerId="ADAL" clId="{2F0FE12B-752C-4E55-A8DF-5530E6B82FED}" dt="2021-04-09T20:32:24.809" v="450" actId="2696"/>
        <pc:sldMkLst>
          <pc:docMk/>
          <pc:sldMk cId="0" sldId="266"/>
        </pc:sldMkLst>
      </pc:sldChg>
      <pc:sldChg chg="del">
        <pc:chgData name="Matsubara, Shuko" userId="4e65c8d4-eed3-4fb0-bafc-eb86239163fd" providerId="ADAL" clId="{2F0FE12B-752C-4E55-A8DF-5530E6B82FED}" dt="2021-04-09T20:32:27.311" v="451" actId="2696"/>
        <pc:sldMkLst>
          <pc:docMk/>
          <pc:sldMk cId="0" sldId="267"/>
        </pc:sldMkLst>
      </pc:sldChg>
      <pc:sldChg chg="del">
        <pc:chgData name="Matsubara, Shuko" userId="4e65c8d4-eed3-4fb0-bafc-eb86239163fd" providerId="ADAL" clId="{2F0FE12B-752C-4E55-A8DF-5530E6B82FED}" dt="2021-04-10T02:16:59.049" v="3762" actId="47"/>
        <pc:sldMkLst>
          <pc:docMk/>
          <pc:sldMk cId="0" sldId="268"/>
        </pc:sldMkLst>
      </pc:sldChg>
      <pc:sldChg chg="del">
        <pc:chgData name="Matsubara, Shuko" userId="4e65c8d4-eed3-4fb0-bafc-eb86239163fd" providerId="ADAL" clId="{2F0FE12B-752C-4E55-A8DF-5530E6B82FED}" dt="2021-04-10T02:16:58.814" v="3761" actId="47"/>
        <pc:sldMkLst>
          <pc:docMk/>
          <pc:sldMk cId="0" sldId="269"/>
        </pc:sldMkLst>
      </pc:sldChg>
      <pc:sldChg chg="del">
        <pc:chgData name="Matsubara, Shuko" userId="4e65c8d4-eed3-4fb0-bafc-eb86239163fd" providerId="ADAL" clId="{2F0FE12B-752C-4E55-A8DF-5530E6B82FED}" dt="2021-04-10T02:16:58.558" v="3760" actId="47"/>
        <pc:sldMkLst>
          <pc:docMk/>
          <pc:sldMk cId="0" sldId="270"/>
        </pc:sldMkLst>
      </pc:sldChg>
      <pc:sldChg chg="del">
        <pc:chgData name="Matsubara, Shuko" userId="4e65c8d4-eed3-4fb0-bafc-eb86239163fd" providerId="ADAL" clId="{2F0FE12B-752C-4E55-A8DF-5530E6B82FED}" dt="2021-04-10T02:16:58.308" v="3759" actId="47"/>
        <pc:sldMkLst>
          <pc:docMk/>
          <pc:sldMk cId="0" sldId="271"/>
        </pc:sldMkLst>
      </pc:sldChg>
      <pc:sldChg chg="del">
        <pc:chgData name="Matsubara, Shuko" userId="4e65c8d4-eed3-4fb0-bafc-eb86239163fd" providerId="ADAL" clId="{2F0FE12B-752C-4E55-A8DF-5530E6B82FED}" dt="2021-04-10T02:16:58.091" v="3758" actId="47"/>
        <pc:sldMkLst>
          <pc:docMk/>
          <pc:sldMk cId="0" sldId="272"/>
        </pc:sldMkLst>
      </pc:sldChg>
      <pc:sldChg chg="del">
        <pc:chgData name="Matsubara, Shuko" userId="4e65c8d4-eed3-4fb0-bafc-eb86239163fd" providerId="ADAL" clId="{2F0FE12B-752C-4E55-A8DF-5530E6B82FED}" dt="2021-04-10T02:16:57.900" v="3757" actId="47"/>
        <pc:sldMkLst>
          <pc:docMk/>
          <pc:sldMk cId="0" sldId="273"/>
        </pc:sldMkLst>
      </pc:sldChg>
      <pc:sldChg chg="del">
        <pc:chgData name="Matsubara, Shuko" userId="4e65c8d4-eed3-4fb0-bafc-eb86239163fd" providerId="ADAL" clId="{2F0FE12B-752C-4E55-A8DF-5530E6B82FED}" dt="2021-04-10T02:16:57.657" v="3756" actId="47"/>
        <pc:sldMkLst>
          <pc:docMk/>
          <pc:sldMk cId="0" sldId="274"/>
        </pc:sldMkLst>
      </pc:sldChg>
      <pc:sldChg chg="del">
        <pc:chgData name="Matsubara, Shuko" userId="4e65c8d4-eed3-4fb0-bafc-eb86239163fd" providerId="ADAL" clId="{2F0FE12B-752C-4E55-A8DF-5530E6B82FED}" dt="2021-04-10T02:16:57.389" v="3755" actId="47"/>
        <pc:sldMkLst>
          <pc:docMk/>
          <pc:sldMk cId="0" sldId="275"/>
        </pc:sldMkLst>
      </pc:sldChg>
      <pc:sldChg chg="del">
        <pc:chgData name="Matsubara, Shuko" userId="4e65c8d4-eed3-4fb0-bafc-eb86239163fd" providerId="ADAL" clId="{2F0FE12B-752C-4E55-A8DF-5530E6B82FED}" dt="2021-04-10T02:16:57.092" v="3754" actId="47"/>
        <pc:sldMkLst>
          <pc:docMk/>
          <pc:sldMk cId="0" sldId="276"/>
        </pc:sldMkLst>
      </pc:sldChg>
      <pc:sldChg chg="del">
        <pc:chgData name="Matsubara, Shuko" userId="4e65c8d4-eed3-4fb0-bafc-eb86239163fd" providerId="ADAL" clId="{2F0FE12B-752C-4E55-A8DF-5530E6B82FED}" dt="2021-04-10T02:16:56.219" v="3753" actId="47"/>
        <pc:sldMkLst>
          <pc:docMk/>
          <pc:sldMk cId="0" sldId="277"/>
        </pc:sldMkLst>
      </pc:sldChg>
      <pc:sldChg chg="del">
        <pc:chgData name="Matsubara, Shuko" userId="4e65c8d4-eed3-4fb0-bafc-eb86239163fd" providerId="ADAL" clId="{2F0FE12B-752C-4E55-A8DF-5530E6B82FED}" dt="2021-04-10T02:16:55.718" v="3752" actId="47"/>
        <pc:sldMkLst>
          <pc:docMk/>
          <pc:sldMk cId="0" sldId="278"/>
        </pc:sldMkLst>
      </pc:sldChg>
      <pc:sldChg chg="del">
        <pc:chgData name="Matsubara, Shuko" userId="4e65c8d4-eed3-4fb0-bafc-eb86239163fd" providerId="ADAL" clId="{2F0FE12B-752C-4E55-A8DF-5530E6B82FED}" dt="2021-04-10T02:16:55.390" v="3751" actId="47"/>
        <pc:sldMkLst>
          <pc:docMk/>
          <pc:sldMk cId="0" sldId="279"/>
        </pc:sldMkLst>
      </pc:sldChg>
      <pc:sldChg chg="del">
        <pc:chgData name="Matsubara, Shuko" userId="4e65c8d4-eed3-4fb0-bafc-eb86239163fd" providerId="ADAL" clId="{2F0FE12B-752C-4E55-A8DF-5530E6B82FED}" dt="2021-04-10T02:16:55.123" v="3750" actId="47"/>
        <pc:sldMkLst>
          <pc:docMk/>
          <pc:sldMk cId="0" sldId="280"/>
        </pc:sldMkLst>
      </pc:sldChg>
      <pc:sldChg chg="del">
        <pc:chgData name="Matsubara, Shuko" userId="4e65c8d4-eed3-4fb0-bafc-eb86239163fd" providerId="ADAL" clId="{2F0FE12B-752C-4E55-A8DF-5530E6B82FED}" dt="2021-04-10T02:16:54.868" v="3749" actId="47"/>
        <pc:sldMkLst>
          <pc:docMk/>
          <pc:sldMk cId="0" sldId="281"/>
        </pc:sldMkLst>
      </pc:sldChg>
      <pc:sldChg chg="del">
        <pc:chgData name="Matsubara, Shuko" userId="4e65c8d4-eed3-4fb0-bafc-eb86239163fd" providerId="ADAL" clId="{2F0FE12B-752C-4E55-A8DF-5530E6B82FED}" dt="2021-04-10T02:16:54.618" v="3748" actId="47"/>
        <pc:sldMkLst>
          <pc:docMk/>
          <pc:sldMk cId="0" sldId="282"/>
        </pc:sldMkLst>
      </pc:sldChg>
      <pc:sldChg chg="del">
        <pc:chgData name="Matsubara, Shuko" userId="4e65c8d4-eed3-4fb0-bafc-eb86239163fd" providerId="ADAL" clId="{2F0FE12B-752C-4E55-A8DF-5530E6B82FED}" dt="2021-04-10T02:16:54.352" v="3747" actId="47"/>
        <pc:sldMkLst>
          <pc:docMk/>
          <pc:sldMk cId="0" sldId="283"/>
        </pc:sldMkLst>
      </pc:sldChg>
      <pc:sldChg chg="del">
        <pc:chgData name="Matsubara, Shuko" userId="4e65c8d4-eed3-4fb0-bafc-eb86239163fd" providerId="ADAL" clId="{2F0FE12B-752C-4E55-A8DF-5530E6B82FED}" dt="2021-04-10T02:16:54.087" v="3746" actId="47"/>
        <pc:sldMkLst>
          <pc:docMk/>
          <pc:sldMk cId="0" sldId="284"/>
        </pc:sldMkLst>
      </pc:sldChg>
      <pc:sldChg chg="del">
        <pc:chgData name="Matsubara, Shuko" userId="4e65c8d4-eed3-4fb0-bafc-eb86239163fd" providerId="ADAL" clId="{2F0FE12B-752C-4E55-A8DF-5530E6B82FED}" dt="2021-04-10T02:16:53.804" v="3745" actId="47"/>
        <pc:sldMkLst>
          <pc:docMk/>
          <pc:sldMk cId="0" sldId="285"/>
        </pc:sldMkLst>
      </pc:sldChg>
      <pc:sldChg chg="del">
        <pc:chgData name="Matsubara, Shuko" userId="4e65c8d4-eed3-4fb0-bafc-eb86239163fd" providerId="ADAL" clId="{2F0FE12B-752C-4E55-A8DF-5530E6B82FED}" dt="2021-04-10T02:16:53.393" v="3744" actId="47"/>
        <pc:sldMkLst>
          <pc:docMk/>
          <pc:sldMk cId="0" sldId="286"/>
        </pc:sldMkLst>
      </pc:sldChg>
      <pc:sldChg chg="del">
        <pc:chgData name="Matsubara, Shuko" userId="4e65c8d4-eed3-4fb0-bafc-eb86239163fd" providerId="ADAL" clId="{2F0FE12B-752C-4E55-A8DF-5530E6B82FED}" dt="2021-04-10T02:16:52.828" v="3743" actId="47"/>
        <pc:sldMkLst>
          <pc:docMk/>
          <pc:sldMk cId="0" sldId="287"/>
        </pc:sldMkLst>
      </pc:sldChg>
      <pc:sldChg chg="del">
        <pc:chgData name="Matsubara, Shuko" userId="4e65c8d4-eed3-4fb0-bafc-eb86239163fd" providerId="ADAL" clId="{2F0FE12B-752C-4E55-A8DF-5530E6B82FED}" dt="2021-04-10T02:16:52.516" v="3742" actId="47"/>
        <pc:sldMkLst>
          <pc:docMk/>
          <pc:sldMk cId="0" sldId="288"/>
        </pc:sldMkLst>
      </pc:sldChg>
      <pc:sldChg chg="del">
        <pc:chgData name="Matsubara, Shuko" userId="4e65c8d4-eed3-4fb0-bafc-eb86239163fd" providerId="ADAL" clId="{2F0FE12B-752C-4E55-A8DF-5530E6B82FED}" dt="2021-04-10T02:16:52.176" v="3741" actId="47"/>
        <pc:sldMkLst>
          <pc:docMk/>
          <pc:sldMk cId="0" sldId="289"/>
        </pc:sldMkLst>
      </pc:sldChg>
      <pc:sldChg chg="del">
        <pc:chgData name="Matsubara, Shuko" userId="4e65c8d4-eed3-4fb0-bafc-eb86239163fd" providerId="ADAL" clId="{2F0FE12B-752C-4E55-A8DF-5530E6B82FED}" dt="2021-04-10T02:16:50.877" v="3740" actId="47"/>
        <pc:sldMkLst>
          <pc:docMk/>
          <pc:sldMk cId="0" sldId="290"/>
        </pc:sldMkLst>
      </pc:sldChg>
      <pc:sldChg chg="del">
        <pc:chgData name="Matsubara, Shuko" userId="4e65c8d4-eed3-4fb0-bafc-eb86239163fd" providerId="ADAL" clId="{2F0FE12B-752C-4E55-A8DF-5530E6B82FED}" dt="2021-04-10T02:16:50.331" v="3739" actId="47"/>
        <pc:sldMkLst>
          <pc:docMk/>
          <pc:sldMk cId="0" sldId="291"/>
        </pc:sldMkLst>
      </pc:sldChg>
      <pc:sldChg chg="del">
        <pc:chgData name="Matsubara, Shuko" userId="4e65c8d4-eed3-4fb0-bafc-eb86239163fd" providerId="ADAL" clId="{2F0FE12B-752C-4E55-A8DF-5530E6B82FED}" dt="2021-04-10T02:16:50.081" v="3738" actId="47"/>
        <pc:sldMkLst>
          <pc:docMk/>
          <pc:sldMk cId="0" sldId="292"/>
        </pc:sldMkLst>
      </pc:sldChg>
      <pc:sldChg chg="del">
        <pc:chgData name="Matsubara, Shuko" userId="4e65c8d4-eed3-4fb0-bafc-eb86239163fd" providerId="ADAL" clId="{2F0FE12B-752C-4E55-A8DF-5530E6B82FED}" dt="2021-04-10T02:16:49.826" v="3737" actId="47"/>
        <pc:sldMkLst>
          <pc:docMk/>
          <pc:sldMk cId="0" sldId="293"/>
        </pc:sldMkLst>
      </pc:sldChg>
      <pc:sldChg chg="del">
        <pc:chgData name="Matsubara, Shuko" userId="4e65c8d4-eed3-4fb0-bafc-eb86239163fd" providerId="ADAL" clId="{2F0FE12B-752C-4E55-A8DF-5530E6B82FED}" dt="2021-04-10T02:16:49.591" v="3736" actId="47"/>
        <pc:sldMkLst>
          <pc:docMk/>
          <pc:sldMk cId="0" sldId="294"/>
        </pc:sldMkLst>
      </pc:sldChg>
      <pc:sldChg chg="del">
        <pc:chgData name="Matsubara, Shuko" userId="4e65c8d4-eed3-4fb0-bafc-eb86239163fd" providerId="ADAL" clId="{2F0FE12B-752C-4E55-A8DF-5530E6B82FED}" dt="2021-04-10T02:16:48.797" v="3735" actId="47"/>
        <pc:sldMkLst>
          <pc:docMk/>
          <pc:sldMk cId="0" sldId="295"/>
        </pc:sldMkLst>
      </pc:sldChg>
      <pc:sldChg chg="del">
        <pc:chgData name="Matsubara, Shuko" userId="4e65c8d4-eed3-4fb0-bafc-eb86239163fd" providerId="ADAL" clId="{2F0FE12B-752C-4E55-A8DF-5530E6B82FED}" dt="2021-04-10T02:16:48.550" v="3734" actId="47"/>
        <pc:sldMkLst>
          <pc:docMk/>
          <pc:sldMk cId="0" sldId="296"/>
        </pc:sldMkLst>
      </pc:sldChg>
      <pc:sldChg chg="del">
        <pc:chgData name="Matsubara, Shuko" userId="4e65c8d4-eed3-4fb0-bafc-eb86239163fd" providerId="ADAL" clId="{2F0FE12B-752C-4E55-A8DF-5530E6B82FED}" dt="2021-04-10T02:16:48.299" v="3733" actId="47"/>
        <pc:sldMkLst>
          <pc:docMk/>
          <pc:sldMk cId="0" sldId="297"/>
        </pc:sldMkLst>
      </pc:sldChg>
      <pc:sldChg chg="del">
        <pc:chgData name="Matsubara, Shuko" userId="4e65c8d4-eed3-4fb0-bafc-eb86239163fd" providerId="ADAL" clId="{2F0FE12B-752C-4E55-A8DF-5530E6B82FED}" dt="2021-04-10T02:16:48.044" v="3732" actId="47"/>
        <pc:sldMkLst>
          <pc:docMk/>
          <pc:sldMk cId="0" sldId="298"/>
        </pc:sldMkLst>
      </pc:sldChg>
      <pc:sldChg chg="del">
        <pc:chgData name="Matsubara, Shuko" userId="4e65c8d4-eed3-4fb0-bafc-eb86239163fd" providerId="ADAL" clId="{2F0FE12B-752C-4E55-A8DF-5530E6B82FED}" dt="2021-04-10T02:16:47.730" v="3731" actId="47"/>
        <pc:sldMkLst>
          <pc:docMk/>
          <pc:sldMk cId="0" sldId="299"/>
        </pc:sldMkLst>
      </pc:sldChg>
      <pc:sldChg chg="del">
        <pc:chgData name="Matsubara, Shuko" userId="4e65c8d4-eed3-4fb0-bafc-eb86239163fd" providerId="ADAL" clId="{2F0FE12B-752C-4E55-A8DF-5530E6B82FED}" dt="2021-04-10T02:16:47.221" v="3730" actId="47"/>
        <pc:sldMkLst>
          <pc:docMk/>
          <pc:sldMk cId="0" sldId="300"/>
        </pc:sldMkLst>
      </pc:sldChg>
      <pc:sldChg chg="del">
        <pc:chgData name="Matsubara, Shuko" userId="4e65c8d4-eed3-4fb0-bafc-eb86239163fd" providerId="ADAL" clId="{2F0FE12B-752C-4E55-A8DF-5530E6B82FED}" dt="2021-04-10T02:16:47.017" v="3729" actId="47"/>
        <pc:sldMkLst>
          <pc:docMk/>
          <pc:sldMk cId="0" sldId="301"/>
        </pc:sldMkLst>
      </pc:sldChg>
      <pc:sldChg chg="del">
        <pc:chgData name="Matsubara, Shuko" userId="4e65c8d4-eed3-4fb0-bafc-eb86239163fd" providerId="ADAL" clId="{2F0FE12B-752C-4E55-A8DF-5530E6B82FED}" dt="2021-04-10T02:16:46.808" v="3728" actId="47"/>
        <pc:sldMkLst>
          <pc:docMk/>
          <pc:sldMk cId="0" sldId="302"/>
        </pc:sldMkLst>
      </pc:sldChg>
      <pc:sldChg chg="del">
        <pc:chgData name="Matsubara, Shuko" userId="4e65c8d4-eed3-4fb0-bafc-eb86239163fd" providerId="ADAL" clId="{2F0FE12B-752C-4E55-A8DF-5530E6B82FED}" dt="2021-04-10T02:16:46.605" v="3727" actId="47"/>
        <pc:sldMkLst>
          <pc:docMk/>
          <pc:sldMk cId="0" sldId="303"/>
        </pc:sldMkLst>
      </pc:sldChg>
      <pc:sldChg chg="del">
        <pc:chgData name="Matsubara, Shuko" userId="4e65c8d4-eed3-4fb0-bafc-eb86239163fd" providerId="ADAL" clId="{2F0FE12B-752C-4E55-A8DF-5530E6B82FED}" dt="2021-04-10T02:16:46.397" v="3726" actId="47"/>
        <pc:sldMkLst>
          <pc:docMk/>
          <pc:sldMk cId="0" sldId="304"/>
        </pc:sldMkLst>
      </pc:sldChg>
      <pc:sldChg chg="del">
        <pc:chgData name="Matsubara, Shuko" userId="4e65c8d4-eed3-4fb0-bafc-eb86239163fd" providerId="ADAL" clId="{2F0FE12B-752C-4E55-A8DF-5530E6B82FED}" dt="2021-04-10T02:16:46.209" v="3725" actId="47"/>
        <pc:sldMkLst>
          <pc:docMk/>
          <pc:sldMk cId="0" sldId="305"/>
        </pc:sldMkLst>
      </pc:sldChg>
      <pc:sldChg chg="del">
        <pc:chgData name="Matsubara, Shuko" userId="4e65c8d4-eed3-4fb0-bafc-eb86239163fd" providerId="ADAL" clId="{2F0FE12B-752C-4E55-A8DF-5530E6B82FED}" dt="2021-04-10T02:16:46.006" v="3724" actId="47"/>
        <pc:sldMkLst>
          <pc:docMk/>
          <pc:sldMk cId="0" sldId="306"/>
        </pc:sldMkLst>
      </pc:sldChg>
      <pc:sldChg chg="del">
        <pc:chgData name="Matsubara, Shuko" userId="4e65c8d4-eed3-4fb0-bafc-eb86239163fd" providerId="ADAL" clId="{2F0FE12B-752C-4E55-A8DF-5530E6B82FED}" dt="2021-04-10T02:16:45.803" v="3723" actId="47"/>
        <pc:sldMkLst>
          <pc:docMk/>
          <pc:sldMk cId="0" sldId="307"/>
        </pc:sldMkLst>
      </pc:sldChg>
      <pc:sldChg chg="del">
        <pc:chgData name="Matsubara, Shuko" userId="4e65c8d4-eed3-4fb0-bafc-eb86239163fd" providerId="ADAL" clId="{2F0FE12B-752C-4E55-A8DF-5530E6B82FED}" dt="2021-04-10T02:16:45.647" v="3722" actId="47"/>
        <pc:sldMkLst>
          <pc:docMk/>
          <pc:sldMk cId="0" sldId="308"/>
        </pc:sldMkLst>
      </pc:sldChg>
      <pc:sldChg chg="del">
        <pc:chgData name="Matsubara, Shuko" userId="4e65c8d4-eed3-4fb0-bafc-eb86239163fd" providerId="ADAL" clId="{2F0FE12B-752C-4E55-A8DF-5530E6B82FED}" dt="2021-04-10T02:16:45.397" v="3721" actId="47"/>
        <pc:sldMkLst>
          <pc:docMk/>
          <pc:sldMk cId="0" sldId="309"/>
        </pc:sldMkLst>
      </pc:sldChg>
      <pc:sldChg chg="del">
        <pc:chgData name="Matsubara, Shuko" userId="4e65c8d4-eed3-4fb0-bafc-eb86239163fd" providerId="ADAL" clId="{2F0FE12B-752C-4E55-A8DF-5530E6B82FED}" dt="2021-04-10T02:16:45.180" v="3720" actId="47"/>
        <pc:sldMkLst>
          <pc:docMk/>
          <pc:sldMk cId="0" sldId="310"/>
        </pc:sldMkLst>
      </pc:sldChg>
      <pc:sldChg chg="del">
        <pc:chgData name="Matsubara, Shuko" userId="4e65c8d4-eed3-4fb0-bafc-eb86239163fd" providerId="ADAL" clId="{2F0FE12B-752C-4E55-A8DF-5530E6B82FED}" dt="2021-04-10T02:16:44.967" v="3719" actId="47"/>
        <pc:sldMkLst>
          <pc:docMk/>
          <pc:sldMk cId="0" sldId="311"/>
        </pc:sldMkLst>
      </pc:sldChg>
      <pc:sldChg chg="del">
        <pc:chgData name="Matsubara, Shuko" userId="4e65c8d4-eed3-4fb0-bafc-eb86239163fd" providerId="ADAL" clId="{2F0FE12B-752C-4E55-A8DF-5530E6B82FED}" dt="2021-04-10T02:16:44.795" v="3718" actId="47"/>
        <pc:sldMkLst>
          <pc:docMk/>
          <pc:sldMk cId="0" sldId="312"/>
        </pc:sldMkLst>
      </pc:sldChg>
      <pc:sldChg chg="del">
        <pc:chgData name="Matsubara, Shuko" userId="4e65c8d4-eed3-4fb0-bafc-eb86239163fd" providerId="ADAL" clId="{2F0FE12B-752C-4E55-A8DF-5530E6B82FED}" dt="2021-04-10T02:16:44.575" v="3717" actId="47"/>
        <pc:sldMkLst>
          <pc:docMk/>
          <pc:sldMk cId="0" sldId="313"/>
        </pc:sldMkLst>
      </pc:sldChg>
      <pc:sldChg chg="del">
        <pc:chgData name="Matsubara, Shuko" userId="4e65c8d4-eed3-4fb0-bafc-eb86239163fd" providerId="ADAL" clId="{2F0FE12B-752C-4E55-A8DF-5530E6B82FED}" dt="2021-04-10T02:16:44.382" v="3716" actId="47"/>
        <pc:sldMkLst>
          <pc:docMk/>
          <pc:sldMk cId="0" sldId="314"/>
        </pc:sldMkLst>
      </pc:sldChg>
      <pc:sldChg chg="del ord modNotes">
        <pc:chgData name="Matsubara, Shuko" userId="4e65c8d4-eed3-4fb0-bafc-eb86239163fd" providerId="ADAL" clId="{2F0FE12B-752C-4E55-A8DF-5530E6B82FED}" dt="2021-04-10T02:17:02.129" v="3768" actId="47"/>
        <pc:sldMkLst>
          <pc:docMk/>
          <pc:sldMk cId="0" sldId="315"/>
        </pc:sldMkLst>
      </pc:sldChg>
      <pc:sldChg chg="del">
        <pc:chgData name="Matsubara, Shuko" userId="4e65c8d4-eed3-4fb0-bafc-eb86239163fd" providerId="ADAL" clId="{2F0FE12B-752C-4E55-A8DF-5530E6B82FED}" dt="2021-04-10T02:16:44.178" v="3715" actId="47"/>
        <pc:sldMkLst>
          <pc:docMk/>
          <pc:sldMk cId="0" sldId="316"/>
        </pc:sldMkLst>
      </pc:sldChg>
      <pc:sldChg chg="del">
        <pc:chgData name="Matsubara, Shuko" userId="4e65c8d4-eed3-4fb0-bafc-eb86239163fd" providerId="ADAL" clId="{2F0FE12B-752C-4E55-A8DF-5530E6B82FED}" dt="2021-04-10T02:16:44.001" v="3714" actId="47"/>
        <pc:sldMkLst>
          <pc:docMk/>
          <pc:sldMk cId="0" sldId="317"/>
        </pc:sldMkLst>
      </pc:sldChg>
      <pc:sldChg chg="del">
        <pc:chgData name="Matsubara, Shuko" userId="4e65c8d4-eed3-4fb0-bafc-eb86239163fd" providerId="ADAL" clId="{2F0FE12B-752C-4E55-A8DF-5530E6B82FED}" dt="2021-04-10T02:16:43.797" v="3713" actId="47"/>
        <pc:sldMkLst>
          <pc:docMk/>
          <pc:sldMk cId="0" sldId="318"/>
        </pc:sldMkLst>
      </pc:sldChg>
      <pc:sldChg chg="modSp del mod">
        <pc:chgData name="Matsubara, Shuko" userId="4e65c8d4-eed3-4fb0-bafc-eb86239163fd" providerId="ADAL" clId="{2F0FE12B-752C-4E55-A8DF-5530E6B82FED}" dt="2021-04-10T02:16:43.571" v="3712" actId="47"/>
        <pc:sldMkLst>
          <pc:docMk/>
          <pc:sldMk cId="0" sldId="319"/>
        </pc:sldMkLst>
        <pc:grpChg chg="mod">
          <ac:chgData name="Matsubara, Shuko" userId="4e65c8d4-eed3-4fb0-bafc-eb86239163fd" providerId="ADAL" clId="{2F0FE12B-752C-4E55-A8DF-5530E6B82FED}" dt="2021-04-09T22:45:22.047" v="845" actId="1076"/>
          <ac:grpSpMkLst>
            <pc:docMk/>
            <pc:sldMk cId="0" sldId="319"/>
            <ac:grpSpMk id="3051" creationId="{00000000-0000-0000-0000-000000000000}"/>
          </ac:grpSpMkLst>
        </pc:grpChg>
      </pc:sldChg>
      <pc:sldChg chg="del">
        <pc:chgData name="Matsubara, Shuko" userId="4e65c8d4-eed3-4fb0-bafc-eb86239163fd" providerId="ADAL" clId="{2F0FE12B-752C-4E55-A8DF-5530E6B82FED}" dt="2021-04-10T02:16:43.321" v="3711" actId="47"/>
        <pc:sldMkLst>
          <pc:docMk/>
          <pc:sldMk cId="0" sldId="320"/>
        </pc:sldMkLst>
      </pc:sldChg>
      <pc:sldChg chg="del">
        <pc:chgData name="Matsubara, Shuko" userId="4e65c8d4-eed3-4fb0-bafc-eb86239163fd" providerId="ADAL" clId="{2F0FE12B-752C-4E55-A8DF-5530E6B82FED}" dt="2021-04-10T02:16:43.080" v="3710" actId="47"/>
        <pc:sldMkLst>
          <pc:docMk/>
          <pc:sldMk cId="0" sldId="321"/>
        </pc:sldMkLst>
      </pc:sldChg>
      <pc:sldChg chg="del">
        <pc:chgData name="Matsubara, Shuko" userId="4e65c8d4-eed3-4fb0-bafc-eb86239163fd" providerId="ADAL" clId="{2F0FE12B-752C-4E55-A8DF-5530E6B82FED}" dt="2021-04-10T02:16:42.892" v="3709" actId="47"/>
        <pc:sldMkLst>
          <pc:docMk/>
          <pc:sldMk cId="0" sldId="322"/>
        </pc:sldMkLst>
      </pc:sldChg>
      <pc:sldChg chg="del">
        <pc:chgData name="Matsubara, Shuko" userId="4e65c8d4-eed3-4fb0-bafc-eb86239163fd" providerId="ADAL" clId="{2F0FE12B-752C-4E55-A8DF-5530E6B82FED}" dt="2021-04-10T02:16:42.653" v="3708" actId="47"/>
        <pc:sldMkLst>
          <pc:docMk/>
          <pc:sldMk cId="0" sldId="323"/>
        </pc:sldMkLst>
      </pc:sldChg>
      <pc:sldChg chg="del">
        <pc:chgData name="Matsubara, Shuko" userId="4e65c8d4-eed3-4fb0-bafc-eb86239163fd" providerId="ADAL" clId="{2F0FE12B-752C-4E55-A8DF-5530E6B82FED}" dt="2021-04-10T02:16:42.450" v="3707" actId="47"/>
        <pc:sldMkLst>
          <pc:docMk/>
          <pc:sldMk cId="0" sldId="324"/>
        </pc:sldMkLst>
      </pc:sldChg>
      <pc:sldChg chg="del">
        <pc:chgData name="Matsubara, Shuko" userId="4e65c8d4-eed3-4fb0-bafc-eb86239163fd" providerId="ADAL" clId="{2F0FE12B-752C-4E55-A8DF-5530E6B82FED}" dt="2021-04-10T02:16:42.188" v="3706" actId="47"/>
        <pc:sldMkLst>
          <pc:docMk/>
          <pc:sldMk cId="0" sldId="325"/>
        </pc:sldMkLst>
      </pc:sldChg>
      <pc:sldChg chg="del">
        <pc:chgData name="Matsubara, Shuko" userId="4e65c8d4-eed3-4fb0-bafc-eb86239163fd" providerId="ADAL" clId="{2F0FE12B-752C-4E55-A8DF-5530E6B82FED}" dt="2021-04-10T02:16:41.493" v="3705" actId="47"/>
        <pc:sldMkLst>
          <pc:docMk/>
          <pc:sldMk cId="0" sldId="326"/>
        </pc:sldMkLst>
      </pc:sldChg>
      <pc:sldChg chg="del">
        <pc:chgData name="Matsubara, Shuko" userId="4e65c8d4-eed3-4fb0-bafc-eb86239163fd" providerId="ADAL" clId="{2F0FE12B-752C-4E55-A8DF-5530E6B82FED}" dt="2021-04-10T02:16:41.476" v="3704" actId="47"/>
        <pc:sldMkLst>
          <pc:docMk/>
          <pc:sldMk cId="0" sldId="327"/>
        </pc:sldMkLst>
      </pc:sldChg>
      <pc:sldChg chg="del">
        <pc:chgData name="Matsubara, Shuko" userId="4e65c8d4-eed3-4fb0-bafc-eb86239163fd" providerId="ADAL" clId="{2F0FE12B-752C-4E55-A8DF-5530E6B82FED}" dt="2021-04-10T02:16:41.460" v="3703" actId="47"/>
        <pc:sldMkLst>
          <pc:docMk/>
          <pc:sldMk cId="0" sldId="328"/>
        </pc:sldMkLst>
      </pc:sldChg>
      <pc:sldChg chg="del">
        <pc:chgData name="Matsubara, Shuko" userId="4e65c8d4-eed3-4fb0-bafc-eb86239163fd" providerId="ADAL" clId="{2F0FE12B-752C-4E55-A8DF-5530E6B82FED}" dt="2021-04-10T02:16:41.413" v="3702" actId="47"/>
        <pc:sldMkLst>
          <pc:docMk/>
          <pc:sldMk cId="0" sldId="329"/>
        </pc:sldMkLst>
      </pc:sldChg>
      <pc:sldChg chg="del">
        <pc:chgData name="Matsubara, Shuko" userId="4e65c8d4-eed3-4fb0-bafc-eb86239163fd" providerId="ADAL" clId="{2F0FE12B-752C-4E55-A8DF-5530E6B82FED}" dt="2021-04-10T02:16:41.084" v="3701" actId="47"/>
        <pc:sldMkLst>
          <pc:docMk/>
          <pc:sldMk cId="0" sldId="330"/>
        </pc:sldMkLst>
      </pc:sldChg>
      <pc:sldChg chg="del">
        <pc:chgData name="Matsubara, Shuko" userId="4e65c8d4-eed3-4fb0-bafc-eb86239163fd" providerId="ADAL" clId="{2F0FE12B-752C-4E55-A8DF-5530E6B82FED}" dt="2021-04-10T02:16:40.711" v="3700" actId="47"/>
        <pc:sldMkLst>
          <pc:docMk/>
          <pc:sldMk cId="0" sldId="331"/>
        </pc:sldMkLst>
      </pc:sldChg>
      <pc:sldChg chg="del">
        <pc:chgData name="Matsubara, Shuko" userId="4e65c8d4-eed3-4fb0-bafc-eb86239163fd" providerId="ADAL" clId="{2F0FE12B-752C-4E55-A8DF-5530E6B82FED}" dt="2021-04-10T02:16:40.586" v="3699" actId="47"/>
        <pc:sldMkLst>
          <pc:docMk/>
          <pc:sldMk cId="0" sldId="332"/>
        </pc:sldMkLst>
      </pc:sldChg>
      <pc:sldChg chg="del">
        <pc:chgData name="Matsubara, Shuko" userId="4e65c8d4-eed3-4fb0-bafc-eb86239163fd" providerId="ADAL" clId="{2F0FE12B-752C-4E55-A8DF-5530E6B82FED}" dt="2021-04-10T02:16:40.411" v="3698" actId="47"/>
        <pc:sldMkLst>
          <pc:docMk/>
          <pc:sldMk cId="0" sldId="333"/>
        </pc:sldMkLst>
      </pc:sldChg>
      <pc:sldChg chg="del">
        <pc:chgData name="Matsubara, Shuko" userId="4e65c8d4-eed3-4fb0-bafc-eb86239163fd" providerId="ADAL" clId="{2F0FE12B-752C-4E55-A8DF-5530E6B82FED}" dt="2021-04-10T02:16:40.286" v="3697" actId="47"/>
        <pc:sldMkLst>
          <pc:docMk/>
          <pc:sldMk cId="0" sldId="334"/>
        </pc:sldMkLst>
      </pc:sldChg>
      <pc:sldChg chg="del">
        <pc:chgData name="Matsubara, Shuko" userId="4e65c8d4-eed3-4fb0-bafc-eb86239163fd" providerId="ADAL" clId="{2F0FE12B-752C-4E55-A8DF-5530E6B82FED}" dt="2021-04-10T02:16:40.145" v="3696" actId="47"/>
        <pc:sldMkLst>
          <pc:docMk/>
          <pc:sldMk cId="0" sldId="335"/>
        </pc:sldMkLst>
      </pc:sldChg>
      <pc:sldChg chg="del">
        <pc:chgData name="Matsubara, Shuko" userId="4e65c8d4-eed3-4fb0-bafc-eb86239163fd" providerId="ADAL" clId="{2F0FE12B-752C-4E55-A8DF-5530E6B82FED}" dt="2021-04-10T02:16:40.034" v="3695" actId="47"/>
        <pc:sldMkLst>
          <pc:docMk/>
          <pc:sldMk cId="0" sldId="336"/>
        </pc:sldMkLst>
      </pc:sldChg>
      <pc:sldChg chg="del">
        <pc:chgData name="Matsubara, Shuko" userId="4e65c8d4-eed3-4fb0-bafc-eb86239163fd" providerId="ADAL" clId="{2F0FE12B-752C-4E55-A8DF-5530E6B82FED}" dt="2021-04-10T02:16:39.910" v="3694" actId="47"/>
        <pc:sldMkLst>
          <pc:docMk/>
          <pc:sldMk cId="0" sldId="337"/>
        </pc:sldMkLst>
      </pc:sldChg>
      <pc:sldChg chg="del">
        <pc:chgData name="Matsubara, Shuko" userId="4e65c8d4-eed3-4fb0-bafc-eb86239163fd" providerId="ADAL" clId="{2F0FE12B-752C-4E55-A8DF-5530E6B82FED}" dt="2021-04-10T02:16:39.702" v="3693" actId="47"/>
        <pc:sldMkLst>
          <pc:docMk/>
          <pc:sldMk cId="0" sldId="338"/>
        </pc:sldMkLst>
      </pc:sldChg>
      <pc:sldChg chg="del">
        <pc:chgData name="Matsubara, Shuko" userId="4e65c8d4-eed3-4fb0-bafc-eb86239163fd" providerId="ADAL" clId="{2F0FE12B-752C-4E55-A8DF-5530E6B82FED}" dt="2021-04-10T02:16:39.483" v="3692" actId="47"/>
        <pc:sldMkLst>
          <pc:docMk/>
          <pc:sldMk cId="0" sldId="339"/>
        </pc:sldMkLst>
      </pc:sldChg>
      <pc:sldChg chg="del">
        <pc:chgData name="Matsubara, Shuko" userId="4e65c8d4-eed3-4fb0-bafc-eb86239163fd" providerId="ADAL" clId="{2F0FE12B-752C-4E55-A8DF-5530E6B82FED}" dt="2021-04-10T02:16:39.206" v="3691" actId="47"/>
        <pc:sldMkLst>
          <pc:docMk/>
          <pc:sldMk cId="0" sldId="340"/>
        </pc:sldMkLst>
      </pc:sldChg>
      <pc:sldChg chg="del">
        <pc:chgData name="Matsubara, Shuko" userId="4e65c8d4-eed3-4fb0-bafc-eb86239163fd" providerId="ADAL" clId="{2F0FE12B-752C-4E55-A8DF-5530E6B82FED}" dt="2021-04-10T02:16:38.782" v="3690" actId="47"/>
        <pc:sldMkLst>
          <pc:docMk/>
          <pc:sldMk cId="0" sldId="341"/>
        </pc:sldMkLst>
      </pc:sldChg>
      <pc:sldChg chg="modSp mod">
        <pc:chgData name="Matsubara, Shuko" userId="4e65c8d4-eed3-4fb0-bafc-eb86239163fd" providerId="ADAL" clId="{2F0FE12B-752C-4E55-A8DF-5530E6B82FED}" dt="2021-04-15T21:35:44.011" v="3987" actId="255"/>
        <pc:sldMkLst>
          <pc:docMk/>
          <pc:sldMk cId="4227895393" sldId="342"/>
        </pc:sldMkLst>
        <pc:spChg chg="mod">
          <ac:chgData name="Matsubara, Shuko" userId="4e65c8d4-eed3-4fb0-bafc-eb86239163fd" providerId="ADAL" clId="{2F0FE12B-752C-4E55-A8DF-5530E6B82FED}" dt="2021-04-15T21:35:44.011" v="3987" actId="255"/>
          <ac:spMkLst>
            <pc:docMk/>
            <pc:sldMk cId="4227895393" sldId="342"/>
            <ac:spMk id="2" creationId="{D0646A2B-A673-4F07-B67A-D68D278A3AED}"/>
          </ac:spMkLst>
        </pc:spChg>
        <pc:spChg chg="mod">
          <ac:chgData name="Matsubara, Shuko" userId="4e65c8d4-eed3-4fb0-bafc-eb86239163fd" providerId="ADAL" clId="{2F0FE12B-752C-4E55-A8DF-5530E6B82FED}" dt="2021-04-09T20:27:37.674" v="403" actId="20577"/>
          <ac:spMkLst>
            <pc:docMk/>
            <pc:sldMk cId="4227895393" sldId="342"/>
            <ac:spMk id="3" creationId="{255C890F-ED50-4EED-9772-BB6330D09BBB}"/>
          </ac:spMkLst>
        </pc:spChg>
      </pc:sldChg>
      <pc:sldChg chg="modSp add del mod">
        <pc:chgData name="Matsubara, Shuko" userId="4e65c8d4-eed3-4fb0-bafc-eb86239163fd" providerId="ADAL" clId="{2F0FE12B-752C-4E55-A8DF-5530E6B82FED}" dt="2021-04-09T23:07:56.851" v="1046" actId="2696"/>
        <pc:sldMkLst>
          <pc:docMk/>
          <pc:sldMk cId="2113438267" sldId="343"/>
        </pc:sldMkLst>
        <pc:spChg chg="mod">
          <ac:chgData name="Matsubara, Shuko" userId="4e65c8d4-eed3-4fb0-bafc-eb86239163fd" providerId="ADAL" clId="{2F0FE12B-752C-4E55-A8DF-5530E6B82FED}" dt="2021-04-09T22:49:50.136" v="908" actId="20577"/>
          <ac:spMkLst>
            <pc:docMk/>
            <pc:sldMk cId="2113438267" sldId="343"/>
            <ac:spMk id="2342" creationId="{00000000-0000-0000-0000-000000000000}"/>
          </ac:spMkLst>
        </pc:spChg>
      </pc:sldChg>
      <pc:sldChg chg="modSp add del mod">
        <pc:chgData name="Matsubara, Shuko" userId="4e65c8d4-eed3-4fb0-bafc-eb86239163fd" providerId="ADAL" clId="{2F0FE12B-752C-4E55-A8DF-5530E6B82FED}" dt="2021-04-09T22:47:41.336" v="875" actId="2696"/>
        <pc:sldMkLst>
          <pc:docMk/>
          <pc:sldMk cId="2071152518" sldId="344"/>
        </pc:sldMkLst>
        <pc:spChg chg="mod">
          <ac:chgData name="Matsubara, Shuko" userId="4e65c8d4-eed3-4fb0-bafc-eb86239163fd" providerId="ADAL" clId="{2F0FE12B-752C-4E55-A8DF-5530E6B82FED}" dt="2021-04-09T22:46:31.661" v="873" actId="20577"/>
          <ac:spMkLst>
            <pc:docMk/>
            <pc:sldMk cId="2071152518" sldId="344"/>
            <ac:spMk id="2342" creationId="{00000000-0000-0000-0000-000000000000}"/>
          </ac:spMkLst>
        </pc:spChg>
      </pc:sldChg>
      <pc:sldChg chg="addSp delSp modSp add mod ord">
        <pc:chgData name="Matsubara, Shuko" userId="4e65c8d4-eed3-4fb0-bafc-eb86239163fd" providerId="ADAL" clId="{2F0FE12B-752C-4E55-A8DF-5530E6B82FED}" dt="2021-04-09T22:21:24.538" v="767" actId="21"/>
        <pc:sldMkLst>
          <pc:docMk/>
          <pc:sldMk cId="2258807379" sldId="345"/>
        </pc:sldMkLst>
        <pc:spChg chg="add del mod">
          <ac:chgData name="Matsubara, Shuko" userId="4e65c8d4-eed3-4fb0-bafc-eb86239163fd" providerId="ADAL" clId="{2F0FE12B-752C-4E55-A8DF-5530E6B82FED}" dt="2021-04-09T22:20:57.311" v="759" actId="21"/>
          <ac:spMkLst>
            <pc:docMk/>
            <pc:sldMk cId="2258807379" sldId="345"/>
            <ac:spMk id="3" creationId="{A9A87763-40A9-45B2-8430-A097AA0909F8}"/>
          </ac:spMkLst>
        </pc:spChg>
        <pc:spChg chg="add del mod">
          <ac:chgData name="Matsubara, Shuko" userId="4e65c8d4-eed3-4fb0-bafc-eb86239163fd" providerId="ADAL" clId="{2F0FE12B-752C-4E55-A8DF-5530E6B82FED}" dt="2021-04-09T22:21:00.603" v="760" actId="21"/>
          <ac:spMkLst>
            <pc:docMk/>
            <pc:sldMk cId="2258807379" sldId="345"/>
            <ac:spMk id="5" creationId="{29CC5091-44BE-40A0-B12A-6B8308B579DE}"/>
          </ac:spMkLst>
        </pc:spChg>
        <pc:spChg chg="add del mod">
          <ac:chgData name="Matsubara, Shuko" userId="4e65c8d4-eed3-4fb0-bafc-eb86239163fd" providerId="ADAL" clId="{2F0FE12B-752C-4E55-A8DF-5530E6B82FED}" dt="2021-04-09T22:21:17.539" v="765" actId="21"/>
          <ac:spMkLst>
            <pc:docMk/>
            <pc:sldMk cId="2258807379" sldId="345"/>
            <ac:spMk id="7" creationId="{3123BE17-9A48-454A-81D0-4A76AB98A756}"/>
          </ac:spMkLst>
        </pc:spChg>
        <pc:spChg chg="add del mod">
          <ac:chgData name="Matsubara, Shuko" userId="4e65c8d4-eed3-4fb0-bafc-eb86239163fd" providerId="ADAL" clId="{2F0FE12B-752C-4E55-A8DF-5530E6B82FED}" dt="2021-04-09T22:21:24.538" v="767" actId="21"/>
          <ac:spMkLst>
            <pc:docMk/>
            <pc:sldMk cId="2258807379" sldId="345"/>
            <ac:spMk id="9" creationId="{8DF5F09E-D10C-4023-AB0B-2FF0963FF28E}"/>
          </ac:spMkLst>
        </pc:spChg>
        <pc:spChg chg="mod">
          <ac:chgData name="Matsubara, Shuko" userId="4e65c8d4-eed3-4fb0-bafc-eb86239163fd" providerId="ADAL" clId="{2F0FE12B-752C-4E55-A8DF-5530E6B82FED}" dt="2021-04-09T22:19:24.457" v="740" actId="1076"/>
          <ac:spMkLst>
            <pc:docMk/>
            <pc:sldMk cId="2258807379" sldId="345"/>
            <ac:spMk id="2399" creationId="{00000000-0000-0000-0000-000000000000}"/>
          </ac:spMkLst>
        </pc:spChg>
        <pc:spChg chg="mod">
          <ac:chgData name="Matsubara, Shuko" userId="4e65c8d4-eed3-4fb0-bafc-eb86239163fd" providerId="ADAL" clId="{2F0FE12B-752C-4E55-A8DF-5530E6B82FED}" dt="2021-04-09T22:19:33.340" v="743" actId="1076"/>
          <ac:spMkLst>
            <pc:docMk/>
            <pc:sldMk cId="2258807379" sldId="345"/>
            <ac:spMk id="2400" creationId="{00000000-0000-0000-0000-000000000000}"/>
          </ac:spMkLst>
        </pc:spChg>
        <pc:spChg chg="add del mod">
          <ac:chgData name="Matsubara, Shuko" userId="4e65c8d4-eed3-4fb0-bafc-eb86239163fd" providerId="ADAL" clId="{2F0FE12B-752C-4E55-A8DF-5530E6B82FED}" dt="2021-04-09T22:21:11.859" v="763" actId="21"/>
          <ac:spMkLst>
            <pc:docMk/>
            <pc:sldMk cId="2258807379" sldId="345"/>
            <ac:spMk id="2401" creationId="{00000000-0000-0000-0000-000000000000}"/>
          </ac:spMkLst>
        </pc:spChg>
        <pc:spChg chg="mod">
          <ac:chgData name="Matsubara, Shuko" userId="4e65c8d4-eed3-4fb0-bafc-eb86239163fd" providerId="ADAL" clId="{2F0FE12B-752C-4E55-A8DF-5530E6B82FED}" dt="2021-04-09T20:31:21.834" v="444" actId="20577"/>
          <ac:spMkLst>
            <pc:docMk/>
            <pc:sldMk cId="2258807379" sldId="345"/>
            <ac:spMk id="2402" creationId="{00000000-0000-0000-0000-000000000000}"/>
          </ac:spMkLst>
        </pc:spChg>
        <pc:spChg chg="del mod">
          <ac:chgData name="Matsubara, Shuko" userId="4e65c8d4-eed3-4fb0-bafc-eb86239163fd" providerId="ADAL" clId="{2F0FE12B-752C-4E55-A8DF-5530E6B82FED}" dt="2021-04-09T22:20:43.593" v="755" actId="478"/>
          <ac:spMkLst>
            <pc:docMk/>
            <pc:sldMk cId="2258807379" sldId="345"/>
            <ac:spMk id="2403" creationId="{00000000-0000-0000-0000-000000000000}"/>
          </ac:spMkLst>
        </pc:spChg>
        <pc:spChg chg="del mod">
          <ac:chgData name="Matsubara, Shuko" userId="4e65c8d4-eed3-4fb0-bafc-eb86239163fd" providerId="ADAL" clId="{2F0FE12B-752C-4E55-A8DF-5530E6B82FED}" dt="2021-04-09T22:20:48.771" v="757" actId="478"/>
          <ac:spMkLst>
            <pc:docMk/>
            <pc:sldMk cId="2258807379" sldId="345"/>
            <ac:spMk id="2404" creationId="{00000000-0000-0000-0000-000000000000}"/>
          </ac:spMkLst>
        </pc:spChg>
        <pc:spChg chg="mod">
          <ac:chgData name="Matsubara, Shuko" userId="4e65c8d4-eed3-4fb0-bafc-eb86239163fd" providerId="ADAL" clId="{2F0FE12B-752C-4E55-A8DF-5530E6B82FED}" dt="2021-04-09T22:19:38.351" v="744" actId="1076"/>
          <ac:spMkLst>
            <pc:docMk/>
            <pc:sldMk cId="2258807379" sldId="345"/>
            <ac:spMk id="2405" creationId="{00000000-0000-0000-0000-000000000000}"/>
          </ac:spMkLst>
        </pc:spChg>
        <pc:spChg chg="mod">
          <ac:chgData name="Matsubara, Shuko" userId="4e65c8d4-eed3-4fb0-bafc-eb86239163fd" providerId="ADAL" clId="{2F0FE12B-752C-4E55-A8DF-5530E6B82FED}" dt="2021-04-09T22:20:21.960" v="752" actId="255"/>
          <ac:spMkLst>
            <pc:docMk/>
            <pc:sldMk cId="2258807379" sldId="345"/>
            <ac:spMk id="2406" creationId="{00000000-0000-0000-0000-000000000000}"/>
          </ac:spMkLst>
        </pc:spChg>
        <pc:spChg chg="del mod">
          <ac:chgData name="Matsubara, Shuko" userId="4e65c8d4-eed3-4fb0-bafc-eb86239163fd" providerId="ADAL" clId="{2F0FE12B-752C-4E55-A8DF-5530E6B82FED}" dt="2021-04-09T22:21:05.537" v="761" actId="21"/>
          <ac:spMkLst>
            <pc:docMk/>
            <pc:sldMk cId="2258807379" sldId="345"/>
            <ac:spMk id="2407" creationId="{00000000-0000-0000-0000-000000000000}"/>
          </ac:spMkLst>
        </pc:spChg>
        <pc:spChg chg="del mod">
          <ac:chgData name="Matsubara, Shuko" userId="4e65c8d4-eed3-4fb0-bafc-eb86239163fd" providerId="ADAL" clId="{2F0FE12B-752C-4E55-A8DF-5530E6B82FED}" dt="2021-04-09T22:21:21.787" v="766" actId="21"/>
          <ac:spMkLst>
            <pc:docMk/>
            <pc:sldMk cId="2258807379" sldId="345"/>
            <ac:spMk id="2408" creationId="{00000000-0000-0000-0000-000000000000}"/>
          </ac:spMkLst>
        </pc:spChg>
      </pc:sldChg>
      <pc:sldChg chg="addSp delSp modSp new del mod chgLayout">
        <pc:chgData name="Matsubara, Shuko" userId="4e65c8d4-eed3-4fb0-bafc-eb86239163fd" providerId="ADAL" clId="{2F0FE12B-752C-4E55-A8DF-5530E6B82FED}" dt="2021-04-09T20:32:00.292" v="447" actId="2696"/>
        <pc:sldMkLst>
          <pc:docMk/>
          <pc:sldMk cId="2851440118" sldId="346"/>
        </pc:sldMkLst>
        <pc:spChg chg="del">
          <ac:chgData name="Matsubara, Shuko" userId="4e65c8d4-eed3-4fb0-bafc-eb86239163fd" providerId="ADAL" clId="{2F0FE12B-752C-4E55-A8DF-5530E6B82FED}" dt="2021-04-09T20:31:56.392" v="446" actId="700"/>
          <ac:spMkLst>
            <pc:docMk/>
            <pc:sldMk cId="2851440118" sldId="346"/>
            <ac:spMk id="2" creationId="{FF29AA96-C650-4ABA-9616-0F1A709D3968}"/>
          </ac:spMkLst>
        </pc:spChg>
        <pc:spChg chg="del">
          <ac:chgData name="Matsubara, Shuko" userId="4e65c8d4-eed3-4fb0-bafc-eb86239163fd" providerId="ADAL" clId="{2F0FE12B-752C-4E55-A8DF-5530E6B82FED}" dt="2021-04-09T20:31:56.392" v="446" actId="700"/>
          <ac:spMkLst>
            <pc:docMk/>
            <pc:sldMk cId="2851440118" sldId="346"/>
            <ac:spMk id="3" creationId="{A14A03C7-AA66-4C27-B8E3-D8F3E5DB49F6}"/>
          </ac:spMkLst>
        </pc:spChg>
        <pc:spChg chg="del">
          <ac:chgData name="Matsubara, Shuko" userId="4e65c8d4-eed3-4fb0-bafc-eb86239163fd" providerId="ADAL" clId="{2F0FE12B-752C-4E55-A8DF-5530E6B82FED}" dt="2021-04-09T20:31:56.392" v="446" actId="700"/>
          <ac:spMkLst>
            <pc:docMk/>
            <pc:sldMk cId="2851440118" sldId="346"/>
            <ac:spMk id="4" creationId="{EA680CAF-0707-41D4-97B1-4442FB0DC6E8}"/>
          </ac:spMkLst>
        </pc:spChg>
        <pc:spChg chg="del">
          <ac:chgData name="Matsubara, Shuko" userId="4e65c8d4-eed3-4fb0-bafc-eb86239163fd" providerId="ADAL" clId="{2F0FE12B-752C-4E55-A8DF-5530E6B82FED}" dt="2021-04-09T20:31:56.392" v="446" actId="700"/>
          <ac:spMkLst>
            <pc:docMk/>
            <pc:sldMk cId="2851440118" sldId="346"/>
            <ac:spMk id="5" creationId="{50C297CA-4FA5-47BA-B62E-C46BD409860B}"/>
          </ac:spMkLst>
        </pc:spChg>
        <pc:spChg chg="del">
          <ac:chgData name="Matsubara, Shuko" userId="4e65c8d4-eed3-4fb0-bafc-eb86239163fd" providerId="ADAL" clId="{2F0FE12B-752C-4E55-A8DF-5530E6B82FED}" dt="2021-04-09T20:31:56.392" v="446" actId="700"/>
          <ac:spMkLst>
            <pc:docMk/>
            <pc:sldMk cId="2851440118" sldId="346"/>
            <ac:spMk id="6" creationId="{2947153C-1691-4554-98BC-13A8BFB0B1D0}"/>
          </ac:spMkLst>
        </pc:spChg>
        <pc:spChg chg="del">
          <ac:chgData name="Matsubara, Shuko" userId="4e65c8d4-eed3-4fb0-bafc-eb86239163fd" providerId="ADAL" clId="{2F0FE12B-752C-4E55-A8DF-5530E6B82FED}" dt="2021-04-09T20:31:56.392" v="446" actId="700"/>
          <ac:spMkLst>
            <pc:docMk/>
            <pc:sldMk cId="2851440118" sldId="346"/>
            <ac:spMk id="7" creationId="{84CC8D61-2022-4ABC-8606-769B62C4FEAE}"/>
          </ac:spMkLst>
        </pc:spChg>
        <pc:spChg chg="del">
          <ac:chgData name="Matsubara, Shuko" userId="4e65c8d4-eed3-4fb0-bafc-eb86239163fd" providerId="ADAL" clId="{2F0FE12B-752C-4E55-A8DF-5530E6B82FED}" dt="2021-04-09T20:31:56.392" v="446" actId="700"/>
          <ac:spMkLst>
            <pc:docMk/>
            <pc:sldMk cId="2851440118" sldId="346"/>
            <ac:spMk id="8" creationId="{B32A29B5-F760-4A93-B908-45517026AA67}"/>
          </ac:spMkLst>
        </pc:spChg>
        <pc:spChg chg="add mod ord">
          <ac:chgData name="Matsubara, Shuko" userId="4e65c8d4-eed3-4fb0-bafc-eb86239163fd" providerId="ADAL" clId="{2F0FE12B-752C-4E55-A8DF-5530E6B82FED}" dt="2021-04-09T20:31:56.392" v="446" actId="700"/>
          <ac:spMkLst>
            <pc:docMk/>
            <pc:sldMk cId="2851440118" sldId="346"/>
            <ac:spMk id="9" creationId="{B3443181-2447-4D23-8EC6-17B7054A6E70}"/>
          </ac:spMkLst>
        </pc:spChg>
        <pc:spChg chg="add mod ord">
          <ac:chgData name="Matsubara, Shuko" userId="4e65c8d4-eed3-4fb0-bafc-eb86239163fd" providerId="ADAL" clId="{2F0FE12B-752C-4E55-A8DF-5530E6B82FED}" dt="2021-04-09T20:31:56.392" v="446" actId="700"/>
          <ac:spMkLst>
            <pc:docMk/>
            <pc:sldMk cId="2851440118" sldId="346"/>
            <ac:spMk id="10" creationId="{DD55334B-2771-4AF9-8680-EC5EB78ED8EB}"/>
          </ac:spMkLst>
        </pc:spChg>
        <pc:spChg chg="add mod ord">
          <ac:chgData name="Matsubara, Shuko" userId="4e65c8d4-eed3-4fb0-bafc-eb86239163fd" providerId="ADAL" clId="{2F0FE12B-752C-4E55-A8DF-5530E6B82FED}" dt="2021-04-09T20:31:56.392" v="446" actId="700"/>
          <ac:spMkLst>
            <pc:docMk/>
            <pc:sldMk cId="2851440118" sldId="346"/>
            <ac:spMk id="11" creationId="{38999EEB-6953-4EB6-88E3-205BD99A2CA7}"/>
          </ac:spMkLst>
        </pc:spChg>
        <pc:spChg chg="add mod ord">
          <ac:chgData name="Matsubara, Shuko" userId="4e65c8d4-eed3-4fb0-bafc-eb86239163fd" providerId="ADAL" clId="{2F0FE12B-752C-4E55-A8DF-5530E6B82FED}" dt="2021-04-09T20:31:56.392" v="446" actId="700"/>
          <ac:spMkLst>
            <pc:docMk/>
            <pc:sldMk cId="2851440118" sldId="346"/>
            <ac:spMk id="12" creationId="{2B4BEF09-5CF1-4B1D-B020-0E35AB327CC6}"/>
          </ac:spMkLst>
        </pc:spChg>
        <pc:spChg chg="add mod ord">
          <ac:chgData name="Matsubara, Shuko" userId="4e65c8d4-eed3-4fb0-bafc-eb86239163fd" providerId="ADAL" clId="{2F0FE12B-752C-4E55-A8DF-5530E6B82FED}" dt="2021-04-09T20:31:56.392" v="446" actId="700"/>
          <ac:spMkLst>
            <pc:docMk/>
            <pc:sldMk cId="2851440118" sldId="346"/>
            <ac:spMk id="13" creationId="{361B1212-9DFD-4B32-A1A3-0C0834C3A5D3}"/>
          </ac:spMkLst>
        </pc:spChg>
        <pc:spChg chg="add mod ord">
          <ac:chgData name="Matsubara, Shuko" userId="4e65c8d4-eed3-4fb0-bafc-eb86239163fd" providerId="ADAL" clId="{2F0FE12B-752C-4E55-A8DF-5530E6B82FED}" dt="2021-04-09T20:31:56.392" v="446" actId="700"/>
          <ac:spMkLst>
            <pc:docMk/>
            <pc:sldMk cId="2851440118" sldId="346"/>
            <ac:spMk id="14" creationId="{9F746120-E6F3-49C6-97E2-081118FAB5A4}"/>
          </ac:spMkLst>
        </pc:spChg>
        <pc:spChg chg="add mod ord">
          <ac:chgData name="Matsubara, Shuko" userId="4e65c8d4-eed3-4fb0-bafc-eb86239163fd" providerId="ADAL" clId="{2F0FE12B-752C-4E55-A8DF-5530E6B82FED}" dt="2021-04-09T20:31:56.392" v="446" actId="700"/>
          <ac:spMkLst>
            <pc:docMk/>
            <pc:sldMk cId="2851440118" sldId="346"/>
            <ac:spMk id="15" creationId="{240FF87E-3B3F-4825-A7C0-04E8EFCD4367}"/>
          </ac:spMkLst>
        </pc:spChg>
      </pc:sldChg>
      <pc:sldChg chg="addSp delSp modSp add mod">
        <pc:chgData name="Matsubara, Shuko" userId="4e65c8d4-eed3-4fb0-bafc-eb86239163fd" providerId="ADAL" clId="{2F0FE12B-752C-4E55-A8DF-5530E6B82FED}" dt="2021-04-09T22:21:46.435" v="771" actId="21"/>
        <pc:sldMkLst>
          <pc:docMk/>
          <pc:sldMk cId="3172736552" sldId="346"/>
        </pc:sldMkLst>
        <pc:spChg chg="add del mod">
          <ac:chgData name="Matsubara, Shuko" userId="4e65c8d4-eed3-4fb0-bafc-eb86239163fd" providerId="ADAL" clId="{2F0FE12B-752C-4E55-A8DF-5530E6B82FED}" dt="2021-04-09T22:21:37.176" v="769" actId="21"/>
          <ac:spMkLst>
            <pc:docMk/>
            <pc:sldMk cId="3172736552" sldId="346"/>
            <ac:spMk id="3" creationId="{8F9A0BCD-01D2-4EC5-8A77-4CB56CB13FBE}"/>
          </ac:spMkLst>
        </pc:spChg>
        <pc:spChg chg="add del mod">
          <ac:chgData name="Matsubara, Shuko" userId="4e65c8d4-eed3-4fb0-bafc-eb86239163fd" providerId="ADAL" clId="{2F0FE12B-752C-4E55-A8DF-5530E6B82FED}" dt="2021-04-09T22:21:46.435" v="771" actId="21"/>
          <ac:spMkLst>
            <pc:docMk/>
            <pc:sldMk cId="3172736552" sldId="346"/>
            <ac:spMk id="5" creationId="{9511ECAA-4770-4D31-AFD9-66C4ADEF9C73}"/>
          </ac:spMkLst>
        </pc:spChg>
        <pc:spChg chg="del">
          <ac:chgData name="Matsubara, Shuko" userId="4e65c8d4-eed3-4fb0-bafc-eb86239163fd" providerId="ADAL" clId="{2F0FE12B-752C-4E55-A8DF-5530E6B82FED}" dt="2021-04-09T22:21:33.337" v="768" actId="21"/>
          <ac:spMkLst>
            <pc:docMk/>
            <pc:sldMk cId="3172736552" sldId="346"/>
            <ac:spMk id="2407" creationId="{00000000-0000-0000-0000-000000000000}"/>
          </ac:spMkLst>
        </pc:spChg>
        <pc:spChg chg="del">
          <ac:chgData name="Matsubara, Shuko" userId="4e65c8d4-eed3-4fb0-bafc-eb86239163fd" providerId="ADAL" clId="{2F0FE12B-752C-4E55-A8DF-5530E6B82FED}" dt="2021-04-09T22:21:41.664" v="770" actId="21"/>
          <ac:spMkLst>
            <pc:docMk/>
            <pc:sldMk cId="3172736552" sldId="346"/>
            <ac:spMk id="2408" creationId="{00000000-0000-0000-0000-000000000000}"/>
          </ac:spMkLst>
        </pc:spChg>
      </pc:sldChg>
      <pc:sldChg chg="add">
        <pc:chgData name="Matsubara, Shuko" userId="4e65c8d4-eed3-4fb0-bafc-eb86239163fd" providerId="ADAL" clId="{2F0FE12B-752C-4E55-A8DF-5530E6B82FED}" dt="2021-04-09T22:20:39.126" v="754" actId="2890"/>
        <pc:sldMkLst>
          <pc:docMk/>
          <pc:sldMk cId="4074401475" sldId="347"/>
        </pc:sldMkLst>
      </pc:sldChg>
      <pc:sldChg chg="addSp delSp modSp new mod modClrScheme chgLayout">
        <pc:chgData name="Matsubara, Shuko" userId="4e65c8d4-eed3-4fb0-bafc-eb86239163fd" providerId="ADAL" clId="{2F0FE12B-752C-4E55-A8DF-5530E6B82FED}" dt="2021-04-09T22:41:35.845" v="821" actId="1076"/>
        <pc:sldMkLst>
          <pc:docMk/>
          <pc:sldMk cId="3198366761" sldId="348"/>
        </pc:sldMkLst>
        <pc:spChg chg="del mod ord">
          <ac:chgData name="Matsubara, Shuko" userId="4e65c8d4-eed3-4fb0-bafc-eb86239163fd" providerId="ADAL" clId="{2F0FE12B-752C-4E55-A8DF-5530E6B82FED}" dt="2021-04-09T22:39:51.718" v="776" actId="700"/>
          <ac:spMkLst>
            <pc:docMk/>
            <pc:sldMk cId="3198366761" sldId="348"/>
            <ac:spMk id="2" creationId="{F80164FF-C01E-48FF-AA70-A08B10202ECD}"/>
          </ac:spMkLst>
        </pc:spChg>
        <pc:spChg chg="del mod ord">
          <ac:chgData name="Matsubara, Shuko" userId="4e65c8d4-eed3-4fb0-bafc-eb86239163fd" providerId="ADAL" clId="{2F0FE12B-752C-4E55-A8DF-5530E6B82FED}" dt="2021-04-09T22:39:51.718" v="776" actId="700"/>
          <ac:spMkLst>
            <pc:docMk/>
            <pc:sldMk cId="3198366761" sldId="348"/>
            <ac:spMk id="3" creationId="{CA0C01EA-77B3-431F-A6FD-009EB145F8B3}"/>
          </ac:spMkLst>
        </pc:spChg>
        <pc:spChg chg="del">
          <ac:chgData name="Matsubara, Shuko" userId="4e65c8d4-eed3-4fb0-bafc-eb86239163fd" providerId="ADAL" clId="{2F0FE12B-752C-4E55-A8DF-5530E6B82FED}" dt="2021-04-09T22:39:51.718" v="776" actId="700"/>
          <ac:spMkLst>
            <pc:docMk/>
            <pc:sldMk cId="3198366761" sldId="348"/>
            <ac:spMk id="4" creationId="{D554081F-D2E4-43CD-A736-89A6C5109AA6}"/>
          </ac:spMkLst>
        </pc:spChg>
        <pc:spChg chg="del">
          <ac:chgData name="Matsubara, Shuko" userId="4e65c8d4-eed3-4fb0-bafc-eb86239163fd" providerId="ADAL" clId="{2F0FE12B-752C-4E55-A8DF-5530E6B82FED}" dt="2021-04-09T22:39:51.718" v="776" actId="700"/>
          <ac:spMkLst>
            <pc:docMk/>
            <pc:sldMk cId="3198366761" sldId="348"/>
            <ac:spMk id="5" creationId="{73A74AEE-CA58-4996-A856-CFD751502879}"/>
          </ac:spMkLst>
        </pc:spChg>
        <pc:spChg chg="del">
          <ac:chgData name="Matsubara, Shuko" userId="4e65c8d4-eed3-4fb0-bafc-eb86239163fd" providerId="ADAL" clId="{2F0FE12B-752C-4E55-A8DF-5530E6B82FED}" dt="2021-04-09T22:39:51.718" v="776" actId="700"/>
          <ac:spMkLst>
            <pc:docMk/>
            <pc:sldMk cId="3198366761" sldId="348"/>
            <ac:spMk id="6" creationId="{6B3B8553-F1C3-4D65-97E3-7121DE9D540C}"/>
          </ac:spMkLst>
        </pc:spChg>
        <pc:spChg chg="del">
          <ac:chgData name="Matsubara, Shuko" userId="4e65c8d4-eed3-4fb0-bafc-eb86239163fd" providerId="ADAL" clId="{2F0FE12B-752C-4E55-A8DF-5530E6B82FED}" dt="2021-04-09T22:39:51.718" v="776" actId="700"/>
          <ac:spMkLst>
            <pc:docMk/>
            <pc:sldMk cId="3198366761" sldId="348"/>
            <ac:spMk id="7" creationId="{576AA338-CF8E-4678-AE50-A7AD1AA76300}"/>
          </ac:spMkLst>
        </pc:spChg>
        <pc:spChg chg="del">
          <ac:chgData name="Matsubara, Shuko" userId="4e65c8d4-eed3-4fb0-bafc-eb86239163fd" providerId="ADAL" clId="{2F0FE12B-752C-4E55-A8DF-5530E6B82FED}" dt="2021-04-09T22:39:51.718" v="776" actId="700"/>
          <ac:spMkLst>
            <pc:docMk/>
            <pc:sldMk cId="3198366761" sldId="348"/>
            <ac:spMk id="8" creationId="{B5F7FF06-EB46-4871-8BDB-68475E893CC5}"/>
          </ac:spMkLst>
        </pc:spChg>
        <pc:spChg chg="add del mod ord">
          <ac:chgData name="Matsubara, Shuko" userId="4e65c8d4-eed3-4fb0-bafc-eb86239163fd" providerId="ADAL" clId="{2F0FE12B-752C-4E55-A8DF-5530E6B82FED}" dt="2021-04-09T22:40:11.360" v="779" actId="21"/>
          <ac:spMkLst>
            <pc:docMk/>
            <pc:sldMk cId="3198366761" sldId="348"/>
            <ac:spMk id="9" creationId="{F5AD8FA0-8549-4531-A91A-E429658AC693}"/>
          </ac:spMkLst>
        </pc:spChg>
        <pc:spChg chg="add mod ord">
          <ac:chgData name="Matsubara, Shuko" userId="4e65c8d4-eed3-4fb0-bafc-eb86239163fd" providerId="ADAL" clId="{2F0FE12B-752C-4E55-A8DF-5530E6B82FED}" dt="2021-04-09T22:41:35.845" v="821" actId="1076"/>
          <ac:spMkLst>
            <pc:docMk/>
            <pc:sldMk cId="3198366761" sldId="348"/>
            <ac:spMk id="10" creationId="{64E46930-D026-41FA-B551-DC590ADEFA27}"/>
          </ac:spMkLst>
        </pc:spChg>
        <pc:spChg chg="add mod">
          <ac:chgData name="Matsubara, Shuko" userId="4e65c8d4-eed3-4fb0-bafc-eb86239163fd" providerId="ADAL" clId="{2F0FE12B-752C-4E55-A8DF-5530E6B82FED}" dt="2021-04-09T22:41:32.240" v="820" actId="14100"/>
          <ac:spMkLst>
            <pc:docMk/>
            <pc:sldMk cId="3198366761" sldId="348"/>
            <ac:spMk id="11" creationId="{DAF81BE7-E4E7-4344-B563-E1C07DA9C0C8}"/>
          </ac:spMkLst>
        </pc:spChg>
      </pc:sldChg>
      <pc:sldChg chg="addSp delSp modSp new mod modClrScheme chgLayout">
        <pc:chgData name="Matsubara, Shuko" userId="4e65c8d4-eed3-4fb0-bafc-eb86239163fd" providerId="ADAL" clId="{2F0FE12B-752C-4E55-A8DF-5530E6B82FED}" dt="2021-04-16T02:27:58.088" v="4596" actId="1076"/>
        <pc:sldMkLst>
          <pc:docMk/>
          <pc:sldMk cId="3978194054" sldId="349"/>
        </pc:sldMkLst>
        <pc:spChg chg="del mod ord">
          <ac:chgData name="Matsubara, Shuko" userId="4e65c8d4-eed3-4fb0-bafc-eb86239163fd" providerId="ADAL" clId="{2F0FE12B-752C-4E55-A8DF-5530E6B82FED}" dt="2021-04-09T22:42:06.965" v="823" actId="700"/>
          <ac:spMkLst>
            <pc:docMk/>
            <pc:sldMk cId="3978194054" sldId="349"/>
            <ac:spMk id="2" creationId="{20E6AC07-8C76-4890-BB5D-401A54C25821}"/>
          </ac:spMkLst>
        </pc:spChg>
        <pc:spChg chg="del">
          <ac:chgData name="Matsubara, Shuko" userId="4e65c8d4-eed3-4fb0-bafc-eb86239163fd" providerId="ADAL" clId="{2F0FE12B-752C-4E55-A8DF-5530E6B82FED}" dt="2021-04-09T22:42:06.965" v="823" actId="700"/>
          <ac:spMkLst>
            <pc:docMk/>
            <pc:sldMk cId="3978194054" sldId="349"/>
            <ac:spMk id="3" creationId="{FACFF340-10AE-4B44-B43D-A9CA9E9AC3C0}"/>
          </ac:spMkLst>
        </pc:spChg>
        <pc:spChg chg="add mod ord">
          <ac:chgData name="Matsubara, Shuko" userId="4e65c8d4-eed3-4fb0-bafc-eb86239163fd" providerId="ADAL" clId="{2F0FE12B-752C-4E55-A8DF-5530E6B82FED}" dt="2021-04-09T22:42:15.301" v="838" actId="20577"/>
          <ac:spMkLst>
            <pc:docMk/>
            <pc:sldMk cId="3978194054" sldId="349"/>
            <ac:spMk id="4" creationId="{AD5FCE69-4D7D-4DB0-9017-944F6230B5C7}"/>
          </ac:spMkLst>
        </pc:spChg>
        <pc:spChg chg="add mod ord">
          <ac:chgData name="Matsubara, Shuko" userId="4e65c8d4-eed3-4fb0-bafc-eb86239163fd" providerId="ADAL" clId="{2F0FE12B-752C-4E55-A8DF-5530E6B82FED}" dt="2021-04-10T02:12:13.678" v="3558" actId="255"/>
          <ac:spMkLst>
            <pc:docMk/>
            <pc:sldMk cId="3978194054" sldId="349"/>
            <ac:spMk id="5" creationId="{2BC94B43-CA9B-4C2A-9CAC-3ABDC5D192B7}"/>
          </ac:spMkLst>
        </pc:spChg>
        <pc:spChg chg="mod">
          <ac:chgData name="Matsubara, Shuko" userId="4e65c8d4-eed3-4fb0-bafc-eb86239163fd" providerId="ADAL" clId="{2F0FE12B-752C-4E55-A8DF-5530E6B82FED}" dt="2021-04-09T22:45:35.878" v="846"/>
          <ac:spMkLst>
            <pc:docMk/>
            <pc:sldMk cId="3978194054" sldId="349"/>
            <ac:spMk id="8" creationId="{30F0923D-1704-41C3-91B5-677360294DA7}"/>
          </ac:spMkLst>
        </pc:spChg>
        <pc:spChg chg="mod">
          <ac:chgData name="Matsubara, Shuko" userId="4e65c8d4-eed3-4fb0-bafc-eb86239163fd" providerId="ADAL" clId="{2F0FE12B-752C-4E55-A8DF-5530E6B82FED}" dt="2021-04-09T22:45:35.878" v="846"/>
          <ac:spMkLst>
            <pc:docMk/>
            <pc:sldMk cId="3978194054" sldId="349"/>
            <ac:spMk id="9" creationId="{4EDC7031-A2A4-4C10-9B46-14C341F731C1}"/>
          </ac:spMkLst>
        </pc:spChg>
        <pc:spChg chg="mod">
          <ac:chgData name="Matsubara, Shuko" userId="4e65c8d4-eed3-4fb0-bafc-eb86239163fd" providerId="ADAL" clId="{2F0FE12B-752C-4E55-A8DF-5530E6B82FED}" dt="2021-04-09T22:45:35.878" v="846"/>
          <ac:spMkLst>
            <pc:docMk/>
            <pc:sldMk cId="3978194054" sldId="349"/>
            <ac:spMk id="10" creationId="{454CE477-410C-4B7D-8B12-1905F7EC14A7}"/>
          </ac:spMkLst>
        </pc:spChg>
        <pc:spChg chg="mod">
          <ac:chgData name="Matsubara, Shuko" userId="4e65c8d4-eed3-4fb0-bafc-eb86239163fd" providerId="ADAL" clId="{2F0FE12B-752C-4E55-A8DF-5530E6B82FED}" dt="2021-04-09T22:45:35.878" v="846"/>
          <ac:spMkLst>
            <pc:docMk/>
            <pc:sldMk cId="3978194054" sldId="349"/>
            <ac:spMk id="11" creationId="{8AC1AAAD-B186-45C5-A2CA-3ADD2981DDBB}"/>
          </ac:spMkLst>
        </pc:spChg>
        <pc:spChg chg="mod">
          <ac:chgData name="Matsubara, Shuko" userId="4e65c8d4-eed3-4fb0-bafc-eb86239163fd" providerId="ADAL" clId="{2F0FE12B-752C-4E55-A8DF-5530E6B82FED}" dt="2021-04-09T22:45:35.878" v="846"/>
          <ac:spMkLst>
            <pc:docMk/>
            <pc:sldMk cId="3978194054" sldId="349"/>
            <ac:spMk id="12" creationId="{529C7F25-F2BD-454B-9B50-B7CC90172C51}"/>
          </ac:spMkLst>
        </pc:spChg>
        <pc:spChg chg="mod">
          <ac:chgData name="Matsubara, Shuko" userId="4e65c8d4-eed3-4fb0-bafc-eb86239163fd" providerId="ADAL" clId="{2F0FE12B-752C-4E55-A8DF-5530E6B82FED}" dt="2021-04-09T22:45:35.878" v="846"/>
          <ac:spMkLst>
            <pc:docMk/>
            <pc:sldMk cId="3978194054" sldId="349"/>
            <ac:spMk id="13" creationId="{8AD7992A-BA78-4CEA-8C96-8EBC0D42BE6F}"/>
          </ac:spMkLst>
        </pc:spChg>
        <pc:spChg chg="mod">
          <ac:chgData name="Matsubara, Shuko" userId="4e65c8d4-eed3-4fb0-bafc-eb86239163fd" providerId="ADAL" clId="{2F0FE12B-752C-4E55-A8DF-5530E6B82FED}" dt="2021-04-09T22:45:35.878" v="846"/>
          <ac:spMkLst>
            <pc:docMk/>
            <pc:sldMk cId="3978194054" sldId="349"/>
            <ac:spMk id="14" creationId="{BC723BB6-4B75-4FD8-AAF5-C74FA52A7066}"/>
          </ac:spMkLst>
        </pc:spChg>
        <pc:spChg chg="mod">
          <ac:chgData name="Matsubara, Shuko" userId="4e65c8d4-eed3-4fb0-bafc-eb86239163fd" providerId="ADAL" clId="{2F0FE12B-752C-4E55-A8DF-5530E6B82FED}" dt="2021-04-09T22:45:35.878" v="846"/>
          <ac:spMkLst>
            <pc:docMk/>
            <pc:sldMk cId="3978194054" sldId="349"/>
            <ac:spMk id="15" creationId="{A1311C6A-D1C5-47E2-95B2-1E0C4972E6C9}"/>
          </ac:spMkLst>
        </pc:spChg>
        <pc:spChg chg="mod">
          <ac:chgData name="Matsubara, Shuko" userId="4e65c8d4-eed3-4fb0-bafc-eb86239163fd" providerId="ADAL" clId="{2F0FE12B-752C-4E55-A8DF-5530E6B82FED}" dt="2021-04-09T22:45:35.878" v="846"/>
          <ac:spMkLst>
            <pc:docMk/>
            <pc:sldMk cId="3978194054" sldId="349"/>
            <ac:spMk id="16" creationId="{5C72C511-3A42-4275-9494-1FC9A26EBF0F}"/>
          </ac:spMkLst>
        </pc:spChg>
        <pc:spChg chg="mod">
          <ac:chgData name="Matsubara, Shuko" userId="4e65c8d4-eed3-4fb0-bafc-eb86239163fd" providerId="ADAL" clId="{2F0FE12B-752C-4E55-A8DF-5530E6B82FED}" dt="2021-04-09T22:45:35.878" v="846"/>
          <ac:spMkLst>
            <pc:docMk/>
            <pc:sldMk cId="3978194054" sldId="349"/>
            <ac:spMk id="17" creationId="{42DA6830-E6AA-4064-B557-6344E990932A}"/>
          </ac:spMkLst>
        </pc:spChg>
        <pc:spChg chg="mod">
          <ac:chgData name="Matsubara, Shuko" userId="4e65c8d4-eed3-4fb0-bafc-eb86239163fd" providerId="ADAL" clId="{2F0FE12B-752C-4E55-A8DF-5530E6B82FED}" dt="2021-04-09T22:45:35.878" v="846"/>
          <ac:spMkLst>
            <pc:docMk/>
            <pc:sldMk cId="3978194054" sldId="349"/>
            <ac:spMk id="18" creationId="{964EF636-F632-45B2-A02B-05214B305F0E}"/>
          </ac:spMkLst>
        </pc:spChg>
        <pc:spChg chg="mod">
          <ac:chgData name="Matsubara, Shuko" userId="4e65c8d4-eed3-4fb0-bafc-eb86239163fd" providerId="ADAL" clId="{2F0FE12B-752C-4E55-A8DF-5530E6B82FED}" dt="2021-04-09T22:45:35.878" v="846"/>
          <ac:spMkLst>
            <pc:docMk/>
            <pc:sldMk cId="3978194054" sldId="349"/>
            <ac:spMk id="19" creationId="{E9AD1AE8-A9F2-4D5A-80C2-0DB35FEB0B7A}"/>
          </ac:spMkLst>
        </pc:spChg>
        <pc:spChg chg="mod">
          <ac:chgData name="Matsubara, Shuko" userId="4e65c8d4-eed3-4fb0-bafc-eb86239163fd" providerId="ADAL" clId="{2F0FE12B-752C-4E55-A8DF-5530E6B82FED}" dt="2021-04-09T22:45:35.878" v="846"/>
          <ac:spMkLst>
            <pc:docMk/>
            <pc:sldMk cId="3978194054" sldId="349"/>
            <ac:spMk id="20" creationId="{3165A926-3787-4EC5-AA6C-AF806519182B}"/>
          </ac:spMkLst>
        </pc:spChg>
        <pc:spChg chg="mod">
          <ac:chgData name="Matsubara, Shuko" userId="4e65c8d4-eed3-4fb0-bafc-eb86239163fd" providerId="ADAL" clId="{2F0FE12B-752C-4E55-A8DF-5530E6B82FED}" dt="2021-04-09T22:45:35.878" v="846"/>
          <ac:spMkLst>
            <pc:docMk/>
            <pc:sldMk cId="3978194054" sldId="349"/>
            <ac:spMk id="21" creationId="{8DA8A037-6EF1-4240-81C8-92FBE9947B73}"/>
          </ac:spMkLst>
        </pc:spChg>
        <pc:spChg chg="mod">
          <ac:chgData name="Matsubara, Shuko" userId="4e65c8d4-eed3-4fb0-bafc-eb86239163fd" providerId="ADAL" clId="{2F0FE12B-752C-4E55-A8DF-5530E6B82FED}" dt="2021-04-09T22:45:35.878" v="846"/>
          <ac:spMkLst>
            <pc:docMk/>
            <pc:sldMk cId="3978194054" sldId="349"/>
            <ac:spMk id="22" creationId="{B3E18A91-A8D4-4949-BBB6-A07BD81F4C96}"/>
          </ac:spMkLst>
        </pc:spChg>
        <pc:spChg chg="mod">
          <ac:chgData name="Matsubara, Shuko" userId="4e65c8d4-eed3-4fb0-bafc-eb86239163fd" providerId="ADAL" clId="{2F0FE12B-752C-4E55-A8DF-5530E6B82FED}" dt="2021-04-09T22:45:35.878" v="846"/>
          <ac:spMkLst>
            <pc:docMk/>
            <pc:sldMk cId="3978194054" sldId="349"/>
            <ac:spMk id="23" creationId="{DA32E57D-27EE-46E1-9DEE-B87E82A1A621}"/>
          </ac:spMkLst>
        </pc:spChg>
        <pc:spChg chg="mod">
          <ac:chgData name="Matsubara, Shuko" userId="4e65c8d4-eed3-4fb0-bafc-eb86239163fd" providerId="ADAL" clId="{2F0FE12B-752C-4E55-A8DF-5530E6B82FED}" dt="2021-04-09T22:45:35.878" v="846"/>
          <ac:spMkLst>
            <pc:docMk/>
            <pc:sldMk cId="3978194054" sldId="349"/>
            <ac:spMk id="24" creationId="{E40400E0-2AEF-4A13-9BF7-FE89FA9C0405}"/>
          </ac:spMkLst>
        </pc:spChg>
        <pc:spChg chg="mod">
          <ac:chgData name="Matsubara, Shuko" userId="4e65c8d4-eed3-4fb0-bafc-eb86239163fd" providerId="ADAL" clId="{2F0FE12B-752C-4E55-A8DF-5530E6B82FED}" dt="2021-04-09T22:45:35.878" v="846"/>
          <ac:spMkLst>
            <pc:docMk/>
            <pc:sldMk cId="3978194054" sldId="349"/>
            <ac:spMk id="25" creationId="{AEBF7C87-8658-479E-AC0C-37A2A69DE90B}"/>
          </ac:spMkLst>
        </pc:spChg>
        <pc:spChg chg="mod">
          <ac:chgData name="Matsubara, Shuko" userId="4e65c8d4-eed3-4fb0-bafc-eb86239163fd" providerId="ADAL" clId="{2F0FE12B-752C-4E55-A8DF-5530E6B82FED}" dt="2021-04-09T22:45:35.878" v="846"/>
          <ac:spMkLst>
            <pc:docMk/>
            <pc:sldMk cId="3978194054" sldId="349"/>
            <ac:spMk id="26" creationId="{C79F345F-1821-44A7-8DC8-E5BF8CFDB64E}"/>
          </ac:spMkLst>
        </pc:spChg>
        <pc:spChg chg="mod">
          <ac:chgData name="Matsubara, Shuko" userId="4e65c8d4-eed3-4fb0-bafc-eb86239163fd" providerId="ADAL" clId="{2F0FE12B-752C-4E55-A8DF-5530E6B82FED}" dt="2021-04-09T22:45:35.878" v="846"/>
          <ac:spMkLst>
            <pc:docMk/>
            <pc:sldMk cId="3978194054" sldId="349"/>
            <ac:spMk id="27" creationId="{F157CDBC-CB76-4970-83B6-51FF92263C67}"/>
          </ac:spMkLst>
        </pc:spChg>
        <pc:spChg chg="mod">
          <ac:chgData name="Matsubara, Shuko" userId="4e65c8d4-eed3-4fb0-bafc-eb86239163fd" providerId="ADAL" clId="{2F0FE12B-752C-4E55-A8DF-5530E6B82FED}" dt="2021-04-09T22:45:35.878" v="846"/>
          <ac:spMkLst>
            <pc:docMk/>
            <pc:sldMk cId="3978194054" sldId="349"/>
            <ac:spMk id="28" creationId="{EDAF78AB-63A1-43CD-8E7A-DE75F6703979}"/>
          </ac:spMkLst>
        </pc:spChg>
        <pc:spChg chg="mod">
          <ac:chgData name="Matsubara, Shuko" userId="4e65c8d4-eed3-4fb0-bafc-eb86239163fd" providerId="ADAL" clId="{2F0FE12B-752C-4E55-A8DF-5530E6B82FED}" dt="2021-04-09T22:45:35.878" v="846"/>
          <ac:spMkLst>
            <pc:docMk/>
            <pc:sldMk cId="3978194054" sldId="349"/>
            <ac:spMk id="29" creationId="{34FA9E7A-E48E-44C0-B5B8-953D80189854}"/>
          </ac:spMkLst>
        </pc:spChg>
        <pc:spChg chg="mod">
          <ac:chgData name="Matsubara, Shuko" userId="4e65c8d4-eed3-4fb0-bafc-eb86239163fd" providerId="ADAL" clId="{2F0FE12B-752C-4E55-A8DF-5530E6B82FED}" dt="2021-04-09T22:45:35.878" v="846"/>
          <ac:spMkLst>
            <pc:docMk/>
            <pc:sldMk cId="3978194054" sldId="349"/>
            <ac:spMk id="30" creationId="{125120C7-6CC4-4265-A8FD-7D09E83DBE6E}"/>
          </ac:spMkLst>
        </pc:spChg>
        <pc:spChg chg="mod">
          <ac:chgData name="Matsubara, Shuko" userId="4e65c8d4-eed3-4fb0-bafc-eb86239163fd" providerId="ADAL" clId="{2F0FE12B-752C-4E55-A8DF-5530E6B82FED}" dt="2021-04-09T22:45:35.878" v="846"/>
          <ac:spMkLst>
            <pc:docMk/>
            <pc:sldMk cId="3978194054" sldId="349"/>
            <ac:spMk id="31" creationId="{B0706BEB-C17F-461F-B0DA-B2C54CAB22B1}"/>
          </ac:spMkLst>
        </pc:spChg>
        <pc:spChg chg="mod">
          <ac:chgData name="Matsubara, Shuko" userId="4e65c8d4-eed3-4fb0-bafc-eb86239163fd" providerId="ADAL" clId="{2F0FE12B-752C-4E55-A8DF-5530E6B82FED}" dt="2021-04-09T22:45:35.878" v="846"/>
          <ac:spMkLst>
            <pc:docMk/>
            <pc:sldMk cId="3978194054" sldId="349"/>
            <ac:spMk id="32" creationId="{CCA2AD65-C1AD-4227-A826-5701DF278EAB}"/>
          </ac:spMkLst>
        </pc:spChg>
        <pc:spChg chg="mod">
          <ac:chgData name="Matsubara, Shuko" userId="4e65c8d4-eed3-4fb0-bafc-eb86239163fd" providerId="ADAL" clId="{2F0FE12B-752C-4E55-A8DF-5530E6B82FED}" dt="2021-04-09T22:45:35.878" v="846"/>
          <ac:spMkLst>
            <pc:docMk/>
            <pc:sldMk cId="3978194054" sldId="349"/>
            <ac:spMk id="33" creationId="{44A18A0F-B201-4D22-B231-65952679ED9B}"/>
          </ac:spMkLst>
        </pc:spChg>
        <pc:spChg chg="mod">
          <ac:chgData name="Matsubara, Shuko" userId="4e65c8d4-eed3-4fb0-bafc-eb86239163fd" providerId="ADAL" clId="{2F0FE12B-752C-4E55-A8DF-5530E6B82FED}" dt="2021-04-09T22:45:35.878" v="846"/>
          <ac:spMkLst>
            <pc:docMk/>
            <pc:sldMk cId="3978194054" sldId="349"/>
            <ac:spMk id="34" creationId="{0D3DCA81-CB40-4E96-99C3-FC1A99291F1A}"/>
          </ac:spMkLst>
        </pc:spChg>
        <pc:spChg chg="mod">
          <ac:chgData name="Matsubara, Shuko" userId="4e65c8d4-eed3-4fb0-bafc-eb86239163fd" providerId="ADAL" clId="{2F0FE12B-752C-4E55-A8DF-5530E6B82FED}" dt="2021-04-09T22:45:35.878" v="846"/>
          <ac:spMkLst>
            <pc:docMk/>
            <pc:sldMk cId="3978194054" sldId="349"/>
            <ac:spMk id="35" creationId="{8619E3B2-4587-44D2-A2D5-0771D9AE666A}"/>
          </ac:spMkLst>
        </pc:spChg>
        <pc:spChg chg="mod">
          <ac:chgData name="Matsubara, Shuko" userId="4e65c8d4-eed3-4fb0-bafc-eb86239163fd" providerId="ADAL" clId="{2F0FE12B-752C-4E55-A8DF-5530E6B82FED}" dt="2021-04-09T22:45:35.878" v="846"/>
          <ac:spMkLst>
            <pc:docMk/>
            <pc:sldMk cId="3978194054" sldId="349"/>
            <ac:spMk id="36" creationId="{B67AD602-4AED-4E0A-956A-4DE2B0058562}"/>
          </ac:spMkLst>
        </pc:spChg>
        <pc:spChg chg="mod">
          <ac:chgData name="Matsubara, Shuko" userId="4e65c8d4-eed3-4fb0-bafc-eb86239163fd" providerId="ADAL" clId="{2F0FE12B-752C-4E55-A8DF-5530E6B82FED}" dt="2021-04-09T22:45:35.878" v="846"/>
          <ac:spMkLst>
            <pc:docMk/>
            <pc:sldMk cId="3978194054" sldId="349"/>
            <ac:spMk id="37" creationId="{9E2DECD5-84F7-40ED-B7B9-28FF0434F228}"/>
          </ac:spMkLst>
        </pc:spChg>
        <pc:spChg chg="mod">
          <ac:chgData name="Matsubara, Shuko" userId="4e65c8d4-eed3-4fb0-bafc-eb86239163fd" providerId="ADAL" clId="{2F0FE12B-752C-4E55-A8DF-5530E6B82FED}" dt="2021-04-09T22:45:35.878" v="846"/>
          <ac:spMkLst>
            <pc:docMk/>
            <pc:sldMk cId="3978194054" sldId="349"/>
            <ac:spMk id="38" creationId="{6599E63F-847B-4301-A62B-F462EC6DEEF8}"/>
          </ac:spMkLst>
        </pc:spChg>
        <pc:spChg chg="mod">
          <ac:chgData name="Matsubara, Shuko" userId="4e65c8d4-eed3-4fb0-bafc-eb86239163fd" providerId="ADAL" clId="{2F0FE12B-752C-4E55-A8DF-5530E6B82FED}" dt="2021-04-10T02:12:38.911" v="3559"/>
          <ac:spMkLst>
            <pc:docMk/>
            <pc:sldMk cId="3978194054" sldId="349"/>
            <ac:spMk id="40" creationId="{E0C3AEE2-651F-48F9-AF7B-C72CB893CC4D}"/>
          </ac:spMkLst>
        </pc:spChg>
        <pc:spChg chg="mod">
          <ac:chgData name="Matsubara, Shuko" userId="4e65c8d4-eed3-4fb0-bafc-eb86239163fd" providerId="ADAL" clId="{2F0FE12B-752C-4E55-A8DF-5530E6B82FED}" dt="2021-04-10T02:12:38.911" v="3559"/>
          <ac:spMkLst>
            <pc:docMk/>
            <pc:sldMk cId="3978194054" sldId="349"/>
            <ac:spMk id="41" creationId="{09964E21-7F2A-4A88-9DC6-659098220E90}"/>
          </ac:spMkLst>
        </pc:spChg>
        <pc:spChg chg="mod">
          <ac:chgData name="Matsubara, Shuko" userId="4e65c8d4-eed3-4fb0-bafc-eb86239163fd" providerId="ADAL" clId="{2F0FE12B-752C-4E55-A8DF-5530E6B82FED}" dt="2021-04-10T02:12:38.911" v="3559"/>
          <ac:spMkLst>
            <pc:docMk/>
            <pc:sldMk cId="3978194054" sldId="349"/>
            <ac:spMk id="42" creationId="{BBC18A63-05C4-4CF0-BA25-F4D9A22AB98E}"/>
          </ac:spMkLst>
        </pc:spChg>
        <pc:spChg chg="mod">
          <ac:chgData name="Matsubara, Shuko" userId="4e65c8d4-eed3-4fb0-bafc-eb86239163fd" providerId="ADAL" clId="{2F0FE12B-752C-4E55-A8DF-5530E6B82FED}" dt="2021-04-10T02:12:38.911" v="3559"/>
          <ac:spMkLst>
            <pc:docMk/>
            <pc:sldMk cId="3978194054" sldId="349"/>
            <ac:spMk id="43" creationId="{B2039908-61B4-4434-99B4-43743F4DBD63}"/>
          </ac:spMkLst>
        </pc:spChg>
        <pc:spChg chg="mod">
          <ac:chgData name="Matsubara, Shuko" userId="4e65c8d4-eed3-4fb0-bafc-eb86239163fd" providerId="ADAL" clId="{2F0FE12B-752C-4E55-A8DF-5530E6B82FED}" dt="2021-04-10T02:12:38.911" v="3559"/>
          <ac:spMkLst>
            <pc:docMk/>
            <pc:sldMk cId="3978194054" sldId="349"/>
            <ac:spMk id="44" creationId="{6F9EEA4D-51D9-49C4-BA10-3A0EE6DC3CFA}"/>
          </ac:spMkLst>
        </pc:spChg>
        <pc:spChg chg="mod">
          <ac:chgData name="Matsubara, Shuko" userId="4e65c8d4-eed3-4fb0-bafc-eb86239163fd" providerId="ADAL" clId="{2F0FE12B-752C-4E55-A8DF-5530E6B82FED}" dt="2021-04-10T02:12:38.911" v="3559"/>
          <ac:spMkLst>
            <pc:docMk/>
            <pc:sldMk cId="3978194054" sldId="349"/>
            <ac:spMk id="45" creationId="{BEEF75C9-2C60-43A3-BDC6-78B8943A6A5A}"/>
          </ac:spMkLst>
        </pc:spChg>
        <pc:spChg chg="mod">
          <ac:chgData name="Matsubara, Shuko" userId="4e65c8d4-eed3-4fb0-bafc-eb86239163fd" providerId="ADAL" clId="{2F0FE12B-752C-4E55-A8DF-5530E6B82FED}" dt="2021-04-10T02:12:38.911" v="3559"/>
          <ac:spMkLst>
            <pc:docMk/>
            <pc:sldMk cId="3978194054" sldId="349"/>
            <ac:spMk id="46" creationId="{AE2EFB5E-B055-4362-B1E5-D21E1570BCE9}"/>
          </ac:spMkLst>
        </pc:spChg>
        <pc:spChg chg="mod">
          <ac:chgData name="Matsubara, Shuko" userId="4e65c8d4-eed3-4fb0-bafc-eb86239163fd" providerId="ADAL" clId="{2F0FE12B-752C-4E55-A8DF-5530E6B82FED}" dt="2021-04-10T02:12:38.911" v="3559"/>
          <ac:spMkLst>
            <pc:docMk/>
            <pc:sldMk cId="3978194054" sldId="349"/>
            <ac:spMk id="47" creationId="{D84B02B4-D6F2-4043-BEEA-A3F47505504D}"/>
          </ac:spMkLst>
        </pc:spChg>
        <pc:spChg chg="mod">
          <ac:chgData name="Matsubara, Shuko" userId="4e65c8d4-eed3-4fb0-bafc-eb86239163fd" providerId="ADAL" clId="{2F0FE12B-752C-4E55-A8DF-5530E6B82FED}" dt="2021-04-10T02:12:38.911" v="3559"/>
          <ac:spMkLst>
            <pc:docMk/>
            <pc:sldMk cId="3978194054" sldId="349"/>
            <ac:spMk id="48" creationId="{B9012A6A-6FD2-44AA-991B-EA4386ADE3FF}"/>
          </ac:spMkLst>
        </pc:spChg>
        <pc:spChg chg="mod">
          <ac:chgData name="Matsubara, Shuko" userId="4e65c8d4-eed3-4fb0-bafc-eb86239163fd" providerId="ADAL" clId="{2F0FE12B-752C-4E55-A8DF-5530E6B82FED}" dt="2021-04-10T02:12:38.911" v="3559"/>
          <ac:spMkLst>
            <pc:docMk/>
            <pc:sldMk cId="3978194054" sldId="349"/>
            <ac:spMk id="49" creationId="{1F2D28B5-CC4D-4253-BCD9-0DD7BE44A638}"/>
          </ac:spMkLst>
        </pc:spChg>
        <pc:spChg chg="mod">
          <ac:chgData name="Matsubara, Shuko" userId="4e65c8d4-eed3-4fb0-bafc-eb86239163fd" providerId="ADAL" clId="{2F0FE12B-752C-4E55-A8DF-5530E6B82FED}" dt="2021-04-10T02:12:38.911" v="3559"/>
          <ac:spMkLst>
            <pc:docMk/>
            <pc:sldMk cId="3978194054" sldId="349"/>
            <ac:spMk id="50" creationId="{2E198748-C9C4-4948-ACF2-576A4010CC01}"/>
          </ac:spMkLst>
        </pc:spChg>
        <pc:spChg chg="mod">
          <ac:chgData name="Matsubara, Shuko" userId="4e65c8d4-eed3-4fb0-bafc-eb86239163fd" providerId="ADAL" clId="{2F0FE12B-752C-4E55-A8DF-5530E6B82FED}" dt="2021-04-10T02:12:38.911" v="3559"/>
          <ac:spMkLst>
            <pc:docMk/>
            <pc:sldMk cId="3978194054" sldId="349"/>
            <ac:spMk id="51" creationId="{61D5F27F-CEA6-4188-B84B-85D787D2BF5D}"/>
          </ac:spMkLst>
        </pc:spChg>
        <pc:spChg chg="mod">
          <ac:chgData name="Matsubara, Shuko" userId="4e65c8d4-eed3-4fb0-bafc-eb86239163fd" providerId="ADAL" clId="{2F0FE12B-752C-4E55-A8DF-5530E6B82FED}" dt="2021-04-10T02:12:38.911" v="3559"/>
          <ac:spMkLst>
            <pc:docMk/>
            <pc:sldMk cId="3978194054" sldId="349"/>
            <ac:spMk id="52" creationId="{19DC1376-7873-430F-9D2C-42720BADCA5D}"/>
          </ac:spMkLst>
        </pc:spChg>
        <pc:spChg chg="mod">
          <ac:chgData name="Matsubara, Shuko" userId="4e65c8d4-eed3-4fb0-bafc-eb86239163fd" providerId="ADAL" clId="{2F0FE12B-752C-4E55-A8DF-5530E6B82FED}" dt="2021-04-10T02:12:38.911" v="3559"/>
          <ac:spMkLst>
            <pc:docMk/>
            <pc:sldMk cId="3978194054" sldId="349"/>
            <ac:spMk id="53" creationId="{69FDD4F3-1685-4986-9A08-9163826667AD}"/>
          </ac:spMkLst>
        </pc:spChg>
        <pc:spChg chg="mod">
          <ac:chgData name="Matsubara, Shuko" userId="4e65c8d4-eed3-4fb0-bafc-eb86239163fd" providerId="ADAL" clId="{2F0FE12B-752C-4E55-A8DF-5530E6B82FED}" dt="2021-04-10T02:12:38.911" v="3559"/>
          <ac:spMkLst>
            <pc:docMk/>
            <pc:sldMk cId="3978194054" sldId="349"/>
            <ac:spMk id="54" creationId="{EECEEFB8-1091-4769-8CC8-21403C748FFD}"/>
          </ac:spMkLst>
        </pc:spChg>
        <pc:spChg chg="mod">
          <ac:chgData name="Matsubara, Shuko" userId="4e65c8d4-eed3-4fb0-bafc-eb86239163fd" providerId="ADAL" clId="{2F0FE12B-752C-4E55-A8DF-5530E6B82FED}" dt="2021-04-10T02:12:38.911" v="3559"/>
          <ac:spMkLst>
            <pc:docMk/>
            <pc:sldMk cId="3978194054" sldId="349"/>
            <ac:spMk id="55" creationId="{47822AD8-0799-412C-9ACE-4CBC4A2492A5}"/>
          </ac:spMkLst>
        </pc:spChg>
        <pc:spChg chg="mod">
          <ac:chgData name="Matsubara, Shuko" userId="4e65c8d4-eed3-4fb0-bafc-eb86239163fd" providerId="ADAL" clId="{2F0FE12B-752C-4E55-A8DF-5530E6B82FED}" dt="2021-04-10T02:12:38.911" v="3559"/>
          <ac:spMkLst>
            <pc:docMk/>
            <pc:sldMk cId="3978194054" sldId="349"/>
            <ac:spMk id="56" creationId="{7C8E4508-B6E5-4820-A1A0-25F1FE12D496}"/>
          </ac:spMkLst>
        </pc:spChg>
        <pc:spChg chg="mod">
          <ac:chgData name="Matsubara, Shuko" userId="4e65c8d4-eed3-4fb0-bafc-eb86239163fd" providerId="ADAL" clId="{2F0FE12B-752C-4E55-A8DF-5530E6B82FED}" dt="2021-04-10T02:12:38.911" v="3559"/>
          <ac:spMkLst>
            <pc:docMk/>
            <pc:sldMk cId="3978194054" sldId="349"/>
            <ac:spMk id="57" creationId="{478AFF5F-E382-4D3C-BDC8-81EB49578E9B}"/>
          </ac:spMkLst>
        </pc:spChg>
        <pc:spChg chg="mod">
          <ac:chgData name="Matsubara, Shuko" userId="4e65c8d4-eed3-4fb0-bafc-eb86239163fd" providerId="ADAL" clId="{2F0FE12B-752C-4E55-A8DF-5530E6B82FED}" dt="2021-04-10T02:12:38.911" v="3559"/>
          <ac:spMkLst>
            <pc:docMk/>
            <pc:sldMk cId="3978194054" sldId="349"/>
            <ac:spMk id="58" creationId="{FFD1D101-78DB-4F70-BE39-C8BD719057E4}"/>
          </ac:spMkLst>
        </pc:spChg>
        <pc:spChg chg="mod">
          <ac:chgData name="Matsubara, Shuko" userId="4e65c8d4-eed3-4fb0-bafc-eb86239163fd" providerId="ADAL" clId="{2F0FE12B-752C-4E55-A8DF-5530E6B82FED}" dt="2021-04-10T02:12:38.911" v="3559"/>
          <ac:spMkLst>
            <pc:docMk/>
            <pc:sldMk cId="3978194054" sldId="349"/>
            <ac:spMk id="59" creationId="{D8BABAC9-0486-4F30-9E12-EF2A493A340D}"/>
          </ac:spMkLst>
        </pc:spChg>
        <pc:spChg chg="mod">
          <ac:chgData name="Matsubara, Shuko" userId="4e65c8d4-eed3-4fb0-bafc-eb86239163fd" providerId="ADAL" clId="{2F0FE12B-752C-4E55-A8DF-5530E6B82FED}" dt="2021-04-10T02:12:38.911" v="3559"/>
          <ac:spMkLst>
            <pc:docMk/>
            <pc:sldMk cId="3978194054" sldId="349"/>
            <ac:spMk id="60" creationId="{0635CE1E-6F6A-4D67-A117-E3B4FAF6246B}"/>
          </ac:spMkLst>
        </pc:spChg>
        <pc:spChg chg="mod">
          <ac:chgData name="Matsubara, Shuko" userId="4e65c8d4-eed3-4fb0-bafc-eb86239163fd" providerId="ADAL" clId="{2F0FE12B-752C-4E55-A8DF-5530E6B82FED}" dt="2021-04-10T02:12:38.911" v="3559"/>
          <ac:spMkLst>
            <pc:docMk/>
            <pc:sldMk cId="3978194054" sldId="349"/>
            <ac:spMk id="61" creationId="{12631181-5C43-466C-A48D-ABF1F7118723}"/>
          </ac:spMkLst>
        </pc:spChg>
        <pc:spChg chg="mod">
          <ac:chgData name="Matsubara, Shuko" userId="4e65c8d4-eed3-4fb0-bafc-eb86239163fd" providerId="ADAL" clId="{2F0FE12B-752C-4E55-A8DF-5530E6B82FED}" dt="2021-04-10T02:12:38.911" v="3559"/>
          <ac:spMkLst>
            <pc:docMk/>
            <pc:sldMk cId="3978194054" sldId="349"/>
            <ac:spMk id="62" creationId="{D54270E3-4C12-4EE6-B5EB-FE756634FAF1}"/>
          </ac:spMkLst>
        </pc:spChg>
        <pc:spChg chg="mod">
          <ac:chgData name="Matsubara, Shuko" userId="4e65c8d4-eed3-4fb0-bafc-eb86239163fd" providerId="ADAL" clId="{2F0FE12B-752C-4E55-A8DF-5530E6B82FED}" dt="2021-04-10T02:12:38.911" v="3559"/>
          <ac:spMkLst>
            <pc:docMk/>
            <pc:sldMk cId="3978194054" sldId="349"/>
            <ac:spMk id="63" creationId="{3FA32A95-A9E0-4F17-A540-706464BAA8B3}"/>
          </ac:spMkLst>
        </pc:spChg>
        <pc:spChg chg="mod">
          <ac:chgData name="Matsubara, Shuko" userId="4e65c8d4-eed3-4fb0-bafc-eb86239163fd" providerId="ADAL" clId="{2F0FE12B-752C-4E55-A8DF-5530E6B82FED}" dt="2021-04-10T02:12:38.911" v="3559"/>
          <ac:spMkLst>
            <pc:docMk/>
            <pc:sldMk cId="3978194054" sldId="349"/>
            <ac:spMk id="64" creationId="{203C33C8-6619-48C7-A108-9D21D84DA33B}"/>
          </ac:spMkLst>
        </pc:spChg>
        <pc:spChg chg="mod">
          <ac:chgData name="Matsubara, Shuko" userId="4e65c8d4-eed3-4fb0-bafc-eb86239163fd" providerId="ADAL" clId="{2F0FE12B-752C-4E55-A8DF-5530E6B82FED}" dt="2021-04-10T02:12:38.911" v="3559"/>
          <ac:spMkLst>
            <pc:docMk/>
            <pc:sldMk cId="3978194054" sldId="349"/>
            <ac:spMk id="65" creationId="{9B3CE3C2-0E7F-4C0B-98EF-FB836B9A312C}"/>
          </ac:spMkLst>
        </pc:spChg>
        <pc:spChg chg="mod">
          <ac:chgData name="Matsubara, Shuko" userId="4e65c8d4-eed3-4fb0-bafc-eb86239163fd" providerId="ADAL" clId="{2F0FE12B-752C-4E55-A8DF-5530E6B82FED}" dt="2021-04-10T02:12:38.911" v="3559"/>
          <ac:spMkLst>
            <pc:docMk/>
            <pc:sldMk cId="3978194054" sldId="349"/>
            <ac:spMk id="66" creationId="{13CA7535-2779-4F35-AE9B-72FE8C004BFC}"/>
          </ac:spMkLst>
        </pc:spChg>
        <pc:spChg chg="mod">
          <ac:chgData name="Matsubara, Shuko" userId="4e65c8d4-eed3-4fb0-bafc-eb86239163fd" providerId="ADAL" clId="{2F0FE12B-752C-4E55-A8DF-5530E6B82FED}" dt="2021-04-10T02:12:38.911" v="3559"/>
          <ac:spMkLst>
            <pc:docMk/>
            <pc:sldMk cId="3978194054" sldId="349"/>
            <ac:spMk id="67" creationId="{F2A9E9F5-272F-4D4A-902D-D419E6573DC0}"/>
          </ac:spMkLst>
        </pc:spChg>
        <pc:spChg chg="add mod">
          <ac:chgData name="Matsubara, Shuko" userId="4e65c8d4-eed3-4fb0-bafc-eb86239163fd" providerId="ADAL" clId="{2F0FE12B-752C-4E55-A8DF-5530E6B82FED}" dt="2021-04-16T02:27:45.421" v="4592" actId="1076"/>
          <ac:spMkLst>
            <pc:docMk/>
            <pc:sldMk cId="3978194054" sldId="349"/>
            <ac:spMk id="68" creationId="{F1A5482F-6C41-4F1C-969D-B461AF2EC116}"/>
          </ac:spMkLst>
        </pc:spChg>
        <pc:grpChg chg="add mod">
          <ac:chgData name="Matsubara, Shuko" userId="4e65c8d4-eed3-4fb0-bafc-eb86239163fd" providerId="ADAL" clId="{2F0FE12B-752C-4E55-A8DF-5530E6B82FED}" dt="2021-04-09T22:45:40.951" v="848" actId="1076"/>
          <ac:grpSpMkLst>
            <pc:docMk/>
            <pc:sldMk cId="3978194054" sldId="349"/>
            <ac:grpSpMk id="7" creationId="{402A5B4A-B3B8-402F-8061-BE157D2BB9E9}"/>
          </ac:grpSpMkLst>
        </pc:grpChg>
        <pc:grpChg chg="add mod">
          <ac:chgData name="Matsubara, Shuko" userId="4e65c8d4-eed3-4fb0-bafc-eb86239163fd" providerId="ADAL" clId="{2F0FE12B-752C-4E55-A8DF-5530E6B82FED}" dt="2021-04-10T02:12:42.991" v="3560" actId="1076"/>
          <ac:grpSpMkLst>
            <pc:docMk/>
            <pc:sldMk cId="3978194054" sldId="349"/>
            <ac:grpSpMk id="39" creationId="{DC0C1AE3-B757-420C-825F-ECDEE4EA75C3}"/>
          </ac:grpSpMkLst>
        </pc:grpChg>
        <pc:picChg chg="add mod">
          <ac:chgData name="Matsubara, Shuko" userId="4e65c8d4-eed3-4fb0-bafc-eb86239163fd" providerId="ADAL" clId="{2F0FE12B-752C-4E55-A8DF-5530E6B82FED}" dt="2021-04-16T02:27:58.088" v="4596" actId="1076"/>
          <ac:picMkLst>
            <pc:docMk/>
            <pc:sldMk cId="3978194054" sldId="349"/>
            <ac:picMk id="1026" creationId="{81173C58-7AB3-434E-AD31-87ED80C21E0A}"/>
          </ac:picMkLst>
        </pc:picChg>
      </pc:sldChg>
      <pc:sldChg chg="addSp delSp modSp new mod">
        <pc:chgData name="Matsubara, Shuko" userId="4e65c8d4-eed3-4fb0-bafc-eb86239163fd" providerId="ADAL" clId="{2F0FE12B-752C-4E55-A8DF-5530E6B82FED}" dt="2021-04-10T02:15:08.909" v="3685" actId="14100"/>
        <pc:sldMkLst>
          <pc:docMk/>
          <pc:sldMk cId="1784506180" sldId="350"/>
        </pc:sldMkLst>
        <pc:spChg chg="del">
          <ac:chgData name="Matsubara, Shuko" userId="4e65c8d4-eed3-4fb0-bafc-eb86239163fd" providerId="ADAL" clId="{2F0FE12B-752C-4E55-A8DF-5530E6B82FED}" dt="2021-04-09T22:47:55.481" v="886" actId="21"/>
          <ac:spMkLst>
            <pc:docMk/>
            <pc:sldMk cId="1784506180" sldId="350"/>
            <ac:spMk id="2" creationId="{21455840-44E0-40CA-A019-0D5B6A9D99D2}"/>
          </ac:spMkLst>
        </pc:spChg>
        <pc:spChg chg="mod">
          <ac:chgData name="Matsubara, Shuko" userId="4e65c8d4-eed3-4fb0-bafc-eb86239163fd" providerId="ADAL" clId="{2F0FE12B-752C-4E55-A8DF-5530E6B82FED}" dt="2021-04-09T22:47:49.169" v="885" actId="20577"/>
          <ac:spMkLst>
            <pc:docMk/>
            <pc:sldMk cId="1784506180" sldId="350"/>
            <ac:spMk id="3" creationId="{22F389A8-3DBB-4234-9A82-44527A4B304A}"/>
          </ac:spMkLst>
        </pc:spChg>
        <pc:spChg chg="add del mod">
          <ac:chgData name="Matsubara, Shuko" userId="4e65c8d4-eed3-4fb0-bafc-eb86239163fd" providerId="ADAL" clId="{2F0FE12B-752C-4E55-A8DF-5530E6B82FED}" dt="2021-04-09T22:48:01.549" v="888" actId="21"/>
          <ac:spMkLst>
            <pc:docMk/>
            <pc:sldMk cId="1784506180" sldId="350"/>
            <ac:spMk id="4" creationId="{0F95E251-2CBC-47F9-B3CF-05A2B68E26A2}"/>
          </ac:spMkLst>
        </pc:spChg>
        <pc:spChg chg="add mod">
          <ac:chgData name="Matsubara, Shuko" userId="4e65c8d4-eed3-4fb0-bafc-eb86239163fd" providerId="ADAL" clId="{2F0FE12B-752C-4E55-A8DF-5530E6B82FED}" dt="2021-04-10T02:13:58.445" v="3606" actId="1076"/>
          <ac:spMkLst>
            <pc:docMk/>
            <pc:sldMk cId="1784506180" sldId="350"/>
            <ac:spMk id="9" creationId="{70B3C91C-76F6-487F-88F7-C5044A45E455}"/>
          </ac:spMkLst>
        </pc:spChg>
        <pc:spChg chg="add mod">
          <ac:chgData name="Matsubara, Shuko" userId="4e65c8d4-eed3-4fb0-bafc-eb86239163fd" providerId="ADAL" clId="{2F0FE12B-752C-4E55-A8DF-5530E6B82FED}" dt="2021-04-10T02:15:08.909" v="3685" actId="14100"/>
          <ac:spMkLst>
            <pc:docMk/>
            <pc:sldMk cId="1784506180" sldId="350"/>
            <ac:spMk id="10" creationId="{D5E68E68-C272-4E6C-AD92-EBF7871665EE}"/>
          </ac:spMkLst>
        </pc:spChg>
        <pc:spChg chg="add mod">
          <ac:chgData name="Matsubara, Shuko" userId="4e65c8d4-eed3-4fb0-bafc-eb86239163fd" providerId="ADAL" clId="{2F0FE12B-752C-4E55-A8DF-5530E6B82FED}" dt="2021-04-10T02:14:51.600" v="3666" actId="20577"/>
          <ac:spMkLst>
            <pc:docMk/>
            <pc:sldMk cId="1784506180" sldId="350"/>
            <ac:spMk id="11" creationId="{FA5CC694-87CF-4879-8862-6D426E061EB0}"/>
          </ac:spMkLst>
        </pc:spChg>
        <pc:spChg chg="add mod">
          <ac:chgData name="Matsubara, Shuko" userId="4e65c8d4-eed3-4fb0-bafc-eb86239163fd" providerId="ADAL" clId="{2F0FE12B-752C-4E55-A8DF-5530E6B82FED}" dt="2021-04-10T02:14:33.990" v="3646" actId="20577"/>
          <ac:spMkLst>
            <pc:docMk/>
            <pc:sldMk cId="1784506180" sldId="350"/>
            <ac:spMk id="12" creationId="{A2073407-73D4-4C82-9E30-56E1926C61C9}"/>
          </ac:spMkLst>
        </pc:spChg>
        <pc:picChg chg="add mod">
          <ac:chgData name="Matsubara, Shuko" userId="4e65c8d4-eed3-4fb0-bafc-eb86239163fd" providerId="ADAL" clId="{2F0FE12B-752C-4E55-A8DF-5530E6B82FED}" dt="2021-04-10T02:14:41.705" v="3648" actId="1076"/>
          <ac:picMkLst>
            <pc:docMk/>
            <pc:sldMk cId="1784506180" sldId="350"/>
            <ac:picMk id="2050" creationId="{D1984835-F421-4C0A-8A90-5285571FF1FD}"/>
          </ac:picMkLst>
        </pc:picChg>
        <pc:picChg chg="add mod">
          <ac:chgData name="Matsubara, Shuko" userId="4e65c8d4-eed3-4fb0-bafc-eb86239163fd" providerId="ADAL" clId="{2F0FE12B-752C-4E55-A8DF-5530E6B82FED}" dt="2021-04-10T01:00:32.494" v="2592" actId="1076"/>
          <ac:picMkLst>
            <pc:docMk/>
            <pc:sldMk cId="1784506180" sldId="350"/>
            <ac:picMk id="2052" creationId="{5D061CA0-44C5-4C2F-A39A-3745D4EDCCCF}"/>
          </ac:picMkLst>
        </pc:picChg>
        <pc:picChg chg="add mod">
          <ac:chgData name="Matsubara, Shuko" userId="4e65c8d4-eed3-4fb0-bafc-eb86239163fd" providerId="ADAL" clId="{2F0FE12B-752C-4E55-A8DF-5530E6B82FED}" dt="2021-04-10T01:00:34.108" v="2593" actId="1076"/>
          <ac:picMkLst>
            <pc:docMk/>
            <pc:sldMk cId="1784506180" sldId="350"/>
            <ac:picMk id="2054" creationId="{1DE67FD2-D822-497B-8D9D-194FAB53F4D0}"/>
          </ac:picMkLst>
        </pc:picChg>
        <pc:picChg chg="add mod">
          <ac:chgData name="Matsubara, Shuko" userId="4e65c8d4-eed3-4fb0-bafc-eb86239163fd" providerId="ADAL" clId="{2F0FE12B-752C-4E55-A8DF-5530E6B82FED}" dt="2021-04-10T02:14:04.748" v="3607" actId="1076"/>
          <ac:picMkLst>
            <pc:docMk/>
            <pc:sldMk cId="1784506180" sldId="350"/>
            <ac:picMk id="2056" creationId="{3D88DEFC-F763-46E9-8FC9-B3CBD4B6F580}"/>
          </ac:picMkLst>
        </pc:picChg>
      </pc:sldChg>
      <pc:sldChg chg="modSp add mod ord">
        <pc:chgData name="Matsubara, Shuko" userId="4e65c8d4-eed3-4fb0-bafc-eb86239163fd" providerId="ADAL" clId="{2F0FE12B-752C-4E55-A8DF-5530E6B82FED}" dt="2021-04-16T03:13:34.140" v="5074" actId="1076"/>
        <pc:sldMkLst>
          <pc:docMk/>
          <pc:sldMk cId="1481475095" sldId="351"/>
        </pc:sldMkLst>
        <pc:spChg chg="mod">
          <ac:chgData name="Matsubara, Shuko" userId="4e65c8d4-eed3-4fb0-bafc-eb86239163fd" providerId="ADAL" clId="{2F0FE12B-752C-4E55-A8DF-5530E6B82FED}" dt="2021-04-10T02:29:39.293" v="3770" actId="20577"/>
          <ac:spMkLst>
            <pc:docMk/>
            <pc:sldMk cId="1481475095" sldId="351"/>
            <ac:spMk id="2511" creationId="{00000000-0000-0000-0000-000000000000}"/>
          </ac:spMkLst>
        </pc:spChg>
        <pc:spChg chg="mod">
          <ac:chgData name="Matsubara, Shuko" userId="4e65c8d4-eed3-4fb0-bafc-eb86239163fd" providerId="ADAL" clId="{2F0FE12B-752C-4E55-A8DF-5530E6B82FED}" dt="2021-04-16T03:13:34.140" v="5074" actId="1076"/>
          <ac:spMkLst>
            <pc:docMk/>
            <pc:sldMk cId="1481475095" sldId="351"/>
            <ac:spMk id="2512" creationId="{00000000-0000-0000-0000-000000000000}"/>
          </ac:spMkLst>
        </pc:spChg>
      </pc:sldChg>
      <pc:sldChg chg="addSp delSp modSp new mod modClrScheme chgLayout">
        <pc:chgData name="Matsubara, Shuko" userId="4e65c8d4-eed3-4fb0-bafc-eb86239163fd" providerId="ADAL" clId="{2F0FE12B-752C-4E55-A8DF-5530E6B82FED}" dt="2021-04-16T02:26:53.076" v="4584" actId="1076"/>
        <pc:sldMkLst>
          <pc:docMk/>
          <pc:sldMk cId="1845105556" sldId="352"/>
        </pc:sldMkLst>
        <pc:spChg chg="del mod ord">
          <ac:chgData name="Matsubara, Shuko" userId="4e65c8d4-eed3-4fb0-bafc-eb86239163fd" providerId="ADAL" clId="{2F0FE12B-752C-4E55-A8DF-5530E6B82FED}" dt="2021-04-09T23:07:50.774" v="1045" actId="700"/>
          <ac:spMkLst>
            <pc:docMk/>
            <pc:sldMk cId="1845105556" sldId="352"/>
            <ac:spMk id="2" creationId="{C3F1A804-1A37-4E50-A949-65F7F24B1EBC}"/>
          </ac:spMkLst>
        </pc:spChg>
        <pc:spChg chg="del mod ord">
          <ac:chgData name="Matsubara, Shuko" userId="4e65c8d4-eed3-4fb0-bafc-eb86239163fd" providerId="ADAL" clId="{2F0FE12B-752C-4E55-A8DF-5530E6B82FED}" dt="2021-04-09T23:07:50.774" v="1045" actId="700"/>
          <ac:spMkLst>
            <pc:docMk/>
            <pc:sldMk cId="1845105556" sldId="352"/>
            <ac:spMk id="3" creationId="{63B6331F-F8B8-465A-8C7F-FEF9FC8B6138}"/>
          </ac:spMkLst>
        </pc:spChg>
        <pc:spChg chg="add mod ord">
          <ac:chgData name="Matsubara, Shuko" userId="4e65c8d4-eed3-4fb0-bafc-eb86239163fd" providerId="ADAL" clId="{2F0FE12B-752C-4E55-A8DF-5530E6B82FED}" dt="2021-04-09T23:08:03.148" v="1052" actId="20577"/>
          <ac:spMkLst>
            <pc:docMk/>
            <pc:sldMk cId="1845105556" sldId="352"/>
            <ac:spMk id="4" creationId="{0C76D19E-EF6C-4492-95E7-528DF11AEFB8}"/>
          </ac:spMkLst>
        </pc:spChg>
        <pc:spChg chg="add mod ord">
          <ac:chgData name="Matsubara, Shuko" userId="4e65c8d4-eed3-4fb0-bafc-eb86239163fd" providerId="ADAL" clId="{2F0FE12B-752C-4E55-A8DF-5530E6B82FED}" dt="2021-04-09T23:09:20.942" v="1094" actId="1076"/>
          <ac:spMkLst>
            <pc:docMk/>
            <pc:sldMk cId="1845105556" sldId="352"/>
            <ac:spMk id="5" creationId="{3F3535D9-225F-4A80-9006-BBAF03E3E6E3}"/>
          </ac:spMkLst>
        </pc:spChg>
        <pc:spChg chg="add mod ord">
          <ac:chgData name="Matsubara, Shuko" userId="4e65c8d4-eed3-4fb0-bafc-eb86239163fd" providerId="ADAL" clId="{2F0FE12B-752C-4E55-A8DF-5530E6B82FED}" dt="2021-04-09T23:14:22.884" v="1129" actId="1076"/>
          <ac:spMkLst>
            <pc:docMk/>
            <pc:sldMk cId="1845105556" sldId="352"/>
            <ac:spMk id="6" creationId="{40C8BF03-C7D9-4FE8-8E7C-0554156BCB32}"/>
          </ac:spMkLst>
        </pc:spChg>
        <pc:spChg chg="add del mod ord">
          <ac:chgData name="Matsubara, Shuko" userId="4e65c8d4-eed3-4fb0-bafc-eb86239163fd" providerId="ADAL" clId="{2F0FE12B-752C-4E55-A8DF-5530E6B82FED}" dt="2021-04-09T23:08:56.923" v="1088" actId="21"/>
          <ac:spMkLst>
            <pc:docMk/>
            <pc:sldMk cId="1845105556" sldId="352"/>
            <ac:spMk id="7" creationId="{25E33D5B-5C1D-42EF-8C2E-03A43E8DC6A3}"/>
          </ac:spMkLst>
        </pc:spChg>
        <pc:spChg chg="add mod ord">
          <ac:chgData name="Matsubara, Shuko" userId="4e65c8d4-eed3-4fb0-bafc-eb86239163fd" providerId="ADAL" clId="{2F0FE12B-752C-4E55-A8DF-5530E6B82FED}" dt="2021-04-10T02:42:44.012" v="3808" actId="20577"/>
          <ac:spMkLst>
            <pc:docMk/>
            <pc:sldMk cId="1845105556" sldId="352"/>
            <ac:spMk id="8" creationId="{552D7650-15A8-47B2-A303-C770A5E34779}"/>
          </ac:spMkLst>
        </pc:spChg>
        <pc:spChg chg="mod">
          <ac:chgData name="Matsubara, Shuko" userId="4e65c8d4-eed3-4fb0-bafc-eb86239163fd" providerId="ADAL" clId="{2F0FE12B-752C-4E55-A8DF-5530E6B82FED}" dt="2021-04-16T02:26:47.424" v="4582" actId="207"/>
          <ac:spMkLst>
            <pc:docMk/>
            <pc:sldMk cId="1845105556" sldId="352"/>
            <ac:spMk id="9" creationId="{CC84B00A-2487-4124-A7E2-A472F89921B4}"/>
          </ac:spMkLst>
        </pc:spChg>
        <pc:spChg chg="mod">
          <ac:chgData name="Matsubara, Shuko" userId="4e65c8d4-eed3-4fb0-bafc-eb86239163fd" providerId="ADAL" clId="{2F0FE12B-752C-4E55-A8DF-5530E6B82FED}" dt="2021-04-16T02:26:47.424" v="4582" actId="207"/>
          <ac:spMkLst>
            <pc:docMk/>
            <pc:sldMk cId="1845105556" sldId="352"/>
            <ac:spMk id="10" creationId="{354E7749-FC14-4E24-834A-723758EA3973}"/>
          </ac:spMkLst>
        </pc:spChg>
        <pc:spChg chg="mod">
          <ac:chgData name="Matsubara, Shuko" userId="4e65c8d4-eed3-4fb0-bafc-eb86239163fd" providerId="ADAL" clId="{2F0FE12B-752C-4E55-A8DF-5530E6B82FED}" dt="2021-04-16T02:26:47.424" v="4582" actId="207"/>
          <ac:spMkLst>
            <pc:docMk/>
            <pc:sldMk cId="1845105556" sldId="352"/>
            <ac:spMk id="11" creationId="{1018E348-D90F-480B-9C02-ECD96283E470}"/>
          </ac:spMkLst>
        </pc:spChg>
        <pc:spChg chg="mod">
          <ac:chgData name="Matsubara, Shuko" userId="4e65c8d4-eed3-4fb0-bafc-eb86239163fd" providerId="ADAL" clId="{2F0FE12B-752C-4E55-A8DF-5530E6B82FED}" dt="2021-04-16T02:26:47.424" v="4582" actId="207"/>
          <ac:spMkLst>
            <pc:docMk/>
            <pc:sldMk cId="1845105556" sldId="352"/>
            <ac:spMk id="12" creationId="{64FA2BD6-E021-4E4F-B59D-F29DD9F74E48}"/>
          </ac:spMkLst>
        </pc:spChg>
        <pc:spChg chg="mod">
          <ac:chgData name="Matsubara, Shuko" userId="4e65c8d4-eed3-4fb0-bafc-eb86239163fd" providerId="ADAL" clId="{2F0FE12B-752C-4E55-A8DF-5530E6B82FED}" dt="2021-04-16T02:26:47.424" v="4582" actId="207"/>
          <ac:spMkLst>
            <pc:docMk/>
            <pc:sldMk cId="1845105556" sldId="352"/>
            <ac:spMk id="13" creationId="{0FB3B5C7-89F7-4032-B36C-BB4033375D55}"/>
          </ac:spMkLst>
        </pc:spChg>
        <pc:spChg chg="mod">
          <ac:chgData name="Matsubara, Shuko" userId="4e65c8d4-eed3-4fb0-bafc-eb86239163fd" providerId="ADAL" clId="{2F0FE12B-752C-4E55-A8DF-5530E6B82FED}" dt="2021-04-16T02:26:47.424" v="4582" actId="207"/>
          <ac:spMkLst>
            <pc:docMk/>
            <pc:sldMk cId="1845105556" sldId="352"/>
            <ac:spMk id="14" creationId="{FE6811DA-F24B-4B6E-991B-A7B9037928A9}"/>
          </ac:spMkLst>
        </pc:spChg>
        <pc:spChg chg="mod">
          <ac:chgData name="Matsubara, Shuko" userId="4e65c8d4-eed3-4fb0-bafc-eb86239163fd" providerId="ADAL" clId="{2F0FE12B-752C-4E55-A8DF-5530E6B82FED}" dt="2021-04-16T02:26:47.424" v="4582" actId="207"/>
          <ac:spMkLst>
            <pc:docMk/>
            <pc:sldMk cId="1845105556" sldId="352"/>
            <ac:spMk id="15" creationId="{D5C55713-E03B-4416-95DC-EA6579574D30}"/>
          </ac:spMkLst>
        </pc:spChg>
        <pc:spChg chg="mod">
          <ac:chgData name="Matsubara, Shuko" userId="4e65c8d4-eed3-4fb0-bafc-eb86239163fd" providerId="ADAL" clId="{2F0FE12B-752C-4E55-A8DF-5530E6B82FED}" dt="2021-04-16T02:26:47.424" v="4582" actId="207"/>
          <ac:spMkLst>
            <pc:docMk/>
            <pc:sldMk cId="1845105556" sldId="352"/>
            <ac:spMk id="16" creationId="{CA2915B0-CEF1-4A42-B1E1-2A03B2090D5F}"/>
          </ac:spMkLst>
        </pc:spChg>
        <pc:spChg chg="mod">
          <ac:chgData name="Matsubara, Shuko" userId="4e65c8d4-eed3-4fb0-bafc-eb86239163fd" providerId="ADAL" clId="{2F0FE12B-752C-4E55-A8DF-5530E6B82FED}" dt="2021-04-16T02:26:47.424" v="4582" actId="207"/>
          <ac:spMkLst>
            <pc:docMk/>
            <pc:sldMk cId="1845105556" sldId="352"/>
            <ac:spMk id="17" creationId="{710FDE6B-F334-4EF1-A44E-51374F8DD717}"/>
          </ac:spMkLst>
        </pc:spChg>
        <pc:spChg chg="mod">
          <ac:chgData name="Matsubara, Shuko" userId="4e65c8d4-eed3-4fb0-bafc-eb86239163fd" providerId="ADAL" clId="{2F0FE12B-752C-4E55-A8DF-5530E6B82FED}" dt="2021-04-16T02:26:47.424" v="4582" actId="207"/>
          <ac:spMkLst>
            <pc:docMk/>
            <pc:sldMk cId="1845105556" sldId="352"/>
            <ac:spMk id="18" creationId="{400F6963-ADDC-410D-B008-F2B3F7B4DA26}"/>
          </ac:spMkLst>
        </pc:spChg>
        <pc:grpChg chg="add mod">
          <ac:chgData name="Matsubara, Shuko" userId="4e65c8d4-eed3-4fb0-bafc-eb86239163fd" providerId="ADAL" clId="{2F0FE12B-752C-4E55-A8DF-5530E6B82FED}" dt="2021-04-16T02:26:53.076" v="4584" actId="1076"/>
          <ac:grpSpMkLst>
            <pc:docMk/>
            <pc:sldMk cId="1845105556" sldId="352"/>
            <ac:grpSpMk id="7" creationId="{7DCC6FB8-C360-45FD-9677-BF5BA86CD490}"/>
          </ac:grpSpMkLst>
        </pc:grpChg>
        <pc:picChg chg="add mod">
          <ac:chgData name="Matsubara, Shuko" userId="4e65c8d4-eed3-4fb0-bafc-eb86239163fd" providerId="ADAL" clId="{2F0FE12B-752C-4E55-A8DF-5530E6B82FED}" dt="2021-04-09T23:09:06.805" v="1091" actId="1076"/>
          <ac:picMkLst>
            <pc:docMk/>
            <pc:sldMk cId="1845105556" sldId="352"/>
            <ac:picMk id="3074" creationId="{29CEAB37-CE01-43FF-A629-7F649E989C26}"/>
          </ac:picMkLst>
        </pc:picChg>
      </pc:sldChg>
      <pc:sldChg chg="addSp delSp modSp new mod modClrScheme chgLayout">
        <pc:chgData name="Matsubara, Shuko" userId="4e65c8d4-eed3-4fb0-bafc-eb86239163fd" providerId="ADAL" clId="{2F0FE12B-752C-4E55-A8DF-5530E6B82FED}" dt="2021-04-09T23:37:23.893" v="1410" actId="1076"/>
        <pc:sldMkLst>
          <pc:docMk/>
          <pc:sldMk cId="3477490178" sldId="353"/>
        </pc:sldMkLst>
        <pc:spChg chg="del mod ord">
          <ac:chgData name="Matsubara, Shuko" userId="4e65c8d4-eed3-4fb0-bafc-eb86239163fd" providerId="ADAL" clId="{2F0FE12B-752C-4E55-A8DF-5530E6B82FED}" dt="2021-04-09T23:15:22.522" v="1131" actId="700"/>
          <ac:spMkLst>
            <pc:docMk/>
            <pc:sldMk cId="3477490178" sldId="353"/>
            <ac:spMk id="2" creationId="{FAA349C6-AE3B-40E1-BEC6-B3BBF1733C6D}"/>
          </ac:spMkLst>
        </pc:spChg>
        <pc:spChg chg="del">
          <ac:chgData name="Matsubara, Shuko" userId="4e65c8d4-eed3-4fb0-bafc-eb86239163fd" providerId="ADAL" clId="{2F0FE12B-752C-4E55-A8DF-5530E6B82FED}" dt="2021-04-09T23:15:22.522" v="1131" actId="700"/>
          <ac:spMkLst>
            <pc:docMk/>
            <pc:sldMk cId="3477490178" sldId="353"/>
            <ac:spMk id="3" creationId="{DB946008-10E4-4A9C-99B9-45A48A4A9791}"/>
          </ac:spMkLst>
        </pc:spChg>
        <pc:spChg chg="del">
          <ac:chgData name="Matsubara, Shuko" userId="4e65c8d4-eed3-4fb0-bafc-eb86239163fd" providerId="ADAL" clId="{2F0FE12B-752C-4E55-A8DF-5530E6B82FED}" dt="2021-04-09T23:15:22.522" v="1131" actId="700"/>
          <ac:spMkLst>
            <pc:docMk/>
            <pc:sldMk cId="3477490178" sldId="353"/>
            <ac:spMk id="4" creationId="{8BB22C6C-3ED4-4CC3-B076-D0218869A48F}"/>
          </ac:spMkLst>
        </pc:spChg>
        <pc:spChg chg="del">
          <ac:chgData name="Matsubara, Shuko" userId="4e65c8d4-eed3-4fb0-bafc-eb86239163fd" providerId="ADAL" clId="{2F0FE12B-752C-4E55-A8DF-5530E6B82FED}" dt="2021-04-09T23:15:22.522" v="1131" actId="700"/>
          <ac:spMkLst>
            <pc:docMk/>
            <pc:sldMk cId="3477490178" sldId="353"/>
            <ac:spMk id="5" creationId="{5FF6C286-582D-412F-AFDD-4A13C81AA06C}"/>
          </ac:spMkLst>
        </pc:spChg>
        <pc:spChg chg="del">
          <ac:chgData name="Matsubara, Shuko" userId="4e65c8d4-eed3-4fb0-bafc-eb86239163fd" providerId="ADAL" clId="{2F0FE12B-752C-4E55-A8DF-5530E6B82FED}" dt="2021-04-09T23:15:22.522" v="1131" actId="700"/>
          <ac:spMkLst>
            <pc:docMk/>
            <pc:sldMk cId="3477490178" sldId="353"/>
            <ac:spMk id="6" creationId="{7BFBBA89-EA83-43E7-979C-19E1A9F18B52}"/>
          </ac:spMkLst>
        </pc:spChg>
        <pc:spChg chg="add mod ord">
          <ac:chgData name="Matsubara, Shuko" userId="4e65c8d4-eed3-4fb0-bafc-eb86239163fd" providerId="ADAL" clId="{2F0FE12B-752C-4E55-A8DF-5530E6B82FED}" dt="2021-04-09T23:15:31.321" v="1140" actId="20577"/>
          <ac:spMkLst>
            <pc:docMk/>
            <pc:sldMk cId="3477490178" sldId="353"/>
            <ac:spMk id="7" creationId="{F4A66661-F840-408D-A7A8-0F21980A506A}"/>
          </ac:spMkLst>
        </pc:spChg>
        <pc:spChg chg="add mod">
          <ac:chgData name="Matsubara, Shuko" userId="4e65c8d4-eed3-4fb0-bafc-eb86239163fd" providerId="ADAL" clId="{2F0FE12B-752C-4E55-A8DF-5530E6B82FED}" dt="2021-04-09T23:35:49.505" v="1398" actId="1076"/>
          <ac:spMkLst>
            <pc:docMk/>
            <pc:sldMk cId="3477490178" sldId="353"/>
            <ac:spMk id="10" creationId="{822B4B5C-B75E-4225-8E38-D0C9E91FBA7B}"/>
          </ac:spMkLst>
        </pc:spChg>
        <pc:spChg chg="mod">
          <ac:chgData name="Matsubara, Shuko" userId="4e65c8d4-eed3-4fb0-bafc-eb86239163fd" providerId="ADAL" clId="{2F0FE12B-752C-4E55-A8DF-5530E6B82FED}" dt="2021-04-09T23:37:09.154" v="1408" actId="207"/>
          <ac:spMkLst>
            <pc:docMk/>
            <pc:sldMk cId="3477490178" sldId="353"/>
            <ac:spMk id="12" creationId="{12EA2116-CA7D-4DF8-A818-2A97B8260947}"/>
          </ac:spMkLst>
        </pc:spChg>
        <pc:spChg chg="mod">
          <ac:chgData name="Matsubara, Shuko" userId="4e65c8d4-eed3-4fb0-bafc-eb86239163fd" providerId="ADAL" clId="{2F0FE12B-752C-4E55-A8DF-5530E6B82FED}" dt="2021-04-09T23:37:09.154" v="1408" actId="207"/>
          <ac:spMkLst>
            <pc:docMk/>
            <pc:sldMk cId="3477490178" sldId="353"/>
            <ac:spMk id="13" creationId="{C7E942CB-400F-412F-8014-492A3DD385B2}"/>
          </ac:spMkLst>
        </pc:spChg>
        <pc:spChg chg="mod">
          <ac:chgData name="Matsubara, Shuko" userId="4e65c8d4-eed3-4fb0-bafc-eb86239163fd" providerId="ADAL" clId="{2F0FE12B-752C-4E55-A8DF-5530E6B82FED}" dt="2021-04-09T23:37:09.154" v="1408" actId="207"/>
          <ac:spMkLst>
            <pc:docMk/>
            <pc:sldMk cId="3477490178" sldId="353"/>
            <ac:spMk id="14" creationId="{B887F29E-616D-46BB-A707-EBEAAA3C868E}"/>
          </ac:spMkLst>
        </pc:spChg>
        <pc:spChg chg="mod">
          <ac:chgData name="Matsubara, Shuko" userId="4e65c8d4-eed3-4fb0-bafc-eb86239163fd" providerId="ADAL" clId="{2F0FE12B-752C-4E55-A8DF-5530E6B82FED}" dt="2021-04-09T23:37:09.154" v="1408" actId="207"/>
          <ac:spMkLst>
            <pc:docMk/>
            <pc:sldMk cId="3477490178" sldId="353"/>
            <ac:spMk id="15" creationId="{D825E001-BE25-4D12-AE70-86C3C2A36931}"/>
          </ac:spMkLst>
        </pc:spChg>
        <pc:spChg chg="mod">
          <ac:chgData name="Matsubara, Shuko" userId="4e65c8d4-eed3-4fb0-bafc-eb86239163fd" providerId="ADAL" clId="{2F0FE12B-752C-4E55-A8DF-5530E6B82FED}" dt="2021-04-09T23:37:09.154" v="1408" actId="207"/>
          <ac:spMkLst>
            <pc:docMk/>
            <pc:sldMk cId="3477490178" sldId="353"/>
            <ac:spMk id="16" creationId="{55DFEC0B-4EC6-40A2-833D-A463C42996D9}"/>
          </ac:spMkLst>
        </pc:spChg>
        <pc:grpChg chg="add mod">
          <ac:chgData name="Matsubara, Shuko" userId="4e65c8d4-eed3-4fb0-bafc-eb86239163fd" providerId="ADAL" clId="{2F0FE12B-752C-4E55-A8DF-5530E6B82FED}" dt="2021-04-09T23:37:09.154" v="1408" actId="207"/>
          <ac:grpSpMkLst>
            <pc:docMk/>
            <pc:sldMk cId="3477490178" sldId="353"/>
            <ac:grpSpMk id="11" creationId="{DD8EBC89-04AD-4BCE-9628-9D283BF10416}"/>
          </ac:grpSpMkLst>
        </pc:grpChg>
        <pc:picChg chg="add mod">
          <ac:chgData name="Matsubara, Shuko" userId="4e65c8d4-eed3-4fb0-bafc-eb86239163fd" providerId="ADAL" clId="{2F0FE12B-752C-4E55-A8DF-5530E6B82FED}" dt="2021-04-09T23:37:17.904" v="1409" actId="1076"/>
          <ac:picMkLst>
            <pc:docMk/>
            <pc:sldMk cId="3477490178" sldId="353"/>
            <ac:picMk id="8" creationId="{56C1885D-6FE0-4BE1-B5B1-56E275E5D0A9}"/>
          </ac:picMkLst>
        </pc:picChg>
        <pc:picChg chg="add mod">
          <ac:chgData name="Matsubara, Shuko" userId="4e65c8d4-eed3-4fb0-bafc-eb86239163fd" providerId="ADAL" clId="{2F0FE12B-752C-4E55-A8DF-5530E6B82FED}" dt="2021-04-09T23:37:23.893" v="1410" actId="1076"/>
          <ac:picMkLst>
            <pc:docMk/>
            <pc:sldMk cId="3477490178" sldId="353"/>
            <ac:picMk id="9" creationId="{D8AE8E8E-3ADD-4B0D-9A40-9C06851FE861}"/>
          </ac:picMkLst>
        </pc:picChg>
      </pc:sldChg>
      <pc:sldChg chg="addSp modSp new mod">
        <pc:chgData name="Matsubara, Shuko" userId="4e65c8d4-eed3-4fb0-bafc-eb86239163fd" providerId="ADAL" clId="{2F0FE12B-752C-4E55-A8DF-5530E6B82FED}" dt="2021-04-16T03:29:03.299" v="5083" actId="1076"/>
        <pc:sldMkLst>
          <pc:docMk/>
          <pc:sldMk cId="3108986252" sldId="354"/>
        </pc:sldMkLst>
        <pc:spChg chg="mod">
          <ac:chgData name="Matsubara, Shuko" userId="4e65c8d4-eed3-4fb0-bafc-eb86239163fd" providerId="ADAL" clId="{2F0FE12B-752C-4E55-A8DF-5530E6B82FED}" dt="2021-04-09T23:20:20.762" v="1185" actId="20577"/>
          <ac:spMkLst>
            <pc:docMk/>
            <pc:sldMk cId="3108986252" sldId="354"/>
            <ac:spMk id="2" creationId="{4CFB5DBE-CDE6-412D-8337-DF22384CB070}"/>
          </ac:spMkLst>
        </pc:spChg>
        <pc:picChg chg="add mod">
          <ac:chgData name="Matsubara, Shuko" userId="4e65c8d4-eed3-4fb0-bafc-eb86239163fd" providerId="ADAL" clId="{2F0FE12B-752C-4E55-A8DF-5530E6B82FED}" dt="2021-04-16T03:29:03.299" v="5083" actId="1076"/>
          <ac:picMkLst>
            <pc:docMk/>
            <pc:sldMk cId="3108986252" sldId="354"/>
            <ac:picMk id="4" creationId="{89D0E95A-0AD4-4A49-9569-C284F6E502F7}"/>
          </ac:picMkLst>
        </pc:picChg>
        <pc:picChg chg="add mod">
          <ac:chgData name="Matsubara, Shuko" userId="4e65c8d4-eed3-4fb0-bafc-eb86239163fd" providerId="ADAL" clId="{2F0FE12B-752C-4E55-A8DF-5530E6B82FED}" dt="2021-04-16T03:28:58.607" v="5082" actId="1582"/>
          <ac:picMkLst>
            <pc:docMk/>
            <pc:sldMk cId="3108986252" sldId="354"/>
            <ac:picMk id="5" creationId="{541EF194-FA84-4871-B42C-CED7B9968781}"/>
          </ac:picMkLst>
        </pc:picChg>
      </pc:sldChg>
      <pc:sldChg chg="addSp delSp modSp new mod modClrScheme chgLayout">
        <pc:chgData name="Matsubara, Shuko" userId="4e65c8d4-eed3-4fb0-bafc-eb86239163fd" providerId="ADAL" clId="{2F0FE12B-752C-4E55-A8DF-5530E6B82FED}" dt="2021-04-09T23:26:36.291" v="1223" actId="1076"/>
        <pc:sldMkLst>
          <pc:docMk/>
          <pc:sldMk cId="777421426" sldId="355"/>
        </pc:sldMkLst>
        <pc:spChg chg="del">
          <ac:chgData name="Matsubara, Shuko" userId="4e65c8d4-eed3-4fb0-bafc-eb86239163fd" providerId="ADAL" clId="{2F0FE12B-752C-4E55-A8DF-5530E6B82FED}" dt="2021-04-09T23:20:39.913" v="1187" actId="700"/>
          <ac:spMkLst>
            <pc:docMk/>
            <pc:sldMk cId="777421426" sldId="355"/>
            <ac:spMk id="2" creationId="{F878B782-D605-4D63-9869-8CA132AFA7B9}"/>
          </ac:spMkLst>
        </pc:spChg>
        <pc:spChg chg="add mod ord">
          <ac:chgData name="Matsubara, Shuko" userId="4e65c8d4-eed3-4fb0-bafc-eb86239163fd" providerId="ADAL" clId="{2F0FE12B-752C-4E55-A8DF-5530E6B82FED}" dt="2021-04-09T23:26:31.355" v="1221" actId="20577"/>
          <ac:spMkLst>
            <pc:docMk/>
            <pc:sldMk cId="777421426" sldId="355"/>
            <ac:spMk id="5" creationId="{E1B45A80-A8A1-42F2-88BF-3E6E38F0B200}"/>
          </ac:spMkLst>
        </pc:spChg>
        <pc:picChg chg="add mod">
          <ac:chgData name="Matsubara, Shuko" userId="4e65c8d4-eed3-4fb0-bafc-eb86239163fd" providerId="ADAL" clId="{2F0FE12B-752C-4E55-A8DF-5530E6B82FED}" dt="2021-04-09T23:26:36.291" v="1223" actId="1076"/>
          <ac:picMkLst>
            <pc:docMk/>
            <pc:sldMk cId="777421426" sldId="355"/>
            <ac:picMk id="4" creationId="{5CCEA606-166B-4F16-847D-DF9681052391}"/>
          </ac:picMkLst>
        </pc:picChg>
      </pc:sldChg>
      <pc:sldChg chg="addSp delSp modSp add mod modClrScheme chgLayout">
        <pc:chgData name="Matsubara, Shuko" userId="4e65c8d4-eed3-4fb0-bafc-eb86239163fd" providerId="ADAL" clId="{2F0FE12B-752C-4E55-A8DF-5530E6B82FED}" dt="2021-04-16T00:48:36.735" v="4409" actId="14100"/>
        <pc:sldMkLst>
          <pc:docMk/>
          <pc:sldMk cId="2609334776" sldId="356"/>
        </pc:sldMkLst>
        <pc:spChg chg="add mod">
          <ac:chgData name="Matsubara, Shuko" userId="4e65c8d4-eed3-4fb0-bafc-eb86239163fd" providerId="ADAL" clId="{2F0FE12B-752C-4E55-A8DF-5530E6B82FED}" dt="2021-04-10T01:50:57.010" v="3033" actId="1076"/>
          <ac:spMkLst>
            <pc:docMk/>
            <pc:sldMk cId="2609334776" sldId="356"/>
            <ac:spMk id="3" creationId="{C4760C28-FA5E-4491-A7B3-AAF3C9EA9571}"/>
          </ac:spMkLst>
        </pc:spChg>
        <pc:spChg chg="add mod">
          <ac:chgData name="Matsubara, Shuko" userId="4e65c8d4-eed3-4fb0-bafc-eb86239163fd" providerId="ADAL" clId="{2F0FE12B-752C-4E55-A8DF-5530E6B82FED}" dt="2021-04-15T23:43:54.811" v="4010" actId="20577"/>
          <ac:spMkLst>
            <pc:docMk/>
            <pc:sldMk cId="2609334776" sldId="356"/>
            <ac:spMk id="4" creationId="{7690AC89-52A1-4C4A-B52F-063561DD0B74}"/>
          </ac:spMkLst>
        </pc:spChg>
        <pc:spChg chg="add del mod">
          <ac:chgData name="Matsubara, Shuko" userId="4e65c8d4-eed3-4fb0-bafc-eb86239163fd" providerId="ADAL" clId="{2F0FE12B-752C-4E55-A8DF-5530E6B82FED}" dt="2021-04-10T01:52:16.039" v="3061"/>
          <ac:spMkLst>
            <pc:docMk/>
            <pc:sldMk cId="2609334776" sldId="356"/>
            <ac:spMk id="5" creationId="{DA38890B-15EA-4B9E-97D7-6370489E3834}"/>
          </ac:spMkLst>
        </pc:spChg>
        <pc:spChg chg="add del mod">
          <ac:chgData name="Matsubara, Shuko" userId="4e65c8d4-eed3-4fb0-bafc-eb86239163fd" providerId="ADAL" clId="{2F0FE12B-752C-4E55-A8DF-5530E6B82FED}" dt="2021-04-10T01:52:16.039" v="3061"/>
          <ac:spMkLst>
            <pc:docMk/>
            <pc:sldMk cId="2609334776" sldId="356"/>
            <ac:spMk id="6" creationId="{37F6C92D-5BB6-4D00-8AC9-531FA81A1C8A}"/>
          </ac:spMkLst>
        </pc:spChg>
        <pc:spChg chg="add del mod">
          <ac:chgData name="Matsubara, Shuko" userId="4e65c8d4-eed3-4fb0-bafc-eb86239163fd" providerId="ADAL" clId="{2F0FE12B-752C-4E55-A8DF-5530E6B82FED}" dt="2021-04-10T01:52:16.039" v="3061"/>
          <ac:spMkLst>
            <pc:docMk/>
            <pc:sldMk cId="2609334776" sldId="356"/>
            <ac:spMk id="7" creationId="{5ED82F76-4ED0-40E6-A1C1-C135459C4504}"/>
          </ac:spMkLst>
        </pc:spChg>
        <pc:spChg chg="add del mod">
          <ac:chgData name="Matsubara, Shuko" userId="4e65c8d4-eed3-4fb0-bafc-eb86239163fd" providerId="ADAL" clId="{2F0FE12B-752C-4E55-A8DF-5530E6B82FED}" dt="2021-04-10T01:52:16.039" v="3061"/>
          <ac:spMkLst>
            <pc:docMk/>
            <pc:sldMk cId="2609334776" sldId="356"/>
            <ac:spMk id="8" creationId="{1A456920-C5A2-44FE-B7CC-3AC53375CD57}"/>
          </ac:spMkLst>
        </pc:spChg>
        <pc:spChg chg="add del mod">
          <ac:chgData name="Matsubara, Shuko" userId="4e65c8d4-eed3-4fb0-bafc-eb86239163fd" providerId="ADAL" clId="{2F0FE12B-752C-4E55-A8DF-5530E6B82FED}" dt="2021-04-10T01:52:16.039" v="3061"/>
          <ac:spMkLst>
            <pc:docMk/>
            <pc:sldMk cId="2609334776" sldId="356"/>
            <ac:spMk id="9" creationId="{97C5E7ED-3EFA-46CF-8E20-72581B754564}"/>
          </ac:spMkLst>
        </pc:spChg>
        <pc:spChg chg="add del mod">
          <ac:chgData name="Matsubara, Shuko" userId="4e65c8d4-eed3-4fb0-bafc-eb86239163fd" providerId="ADAL" clId="{2F0FE12B-752C-4E55-A8DF-5530E6B82FED}" dt="2021-04-10T01:52:16.039" v="3061"/>
          <ac:spMkLst>
            <pc:docMk/>
            <pc:sldMk cId="2609334776" sldId="356"/>
            <ac:spMk id="10" creationId="{713F642C-6F32-4CC7-B48D-D8AC86A2088C}"/>
          </ac:spMkLst>
        </pc:spChg>
        <pc:spChg chg="add mod">
          <ac:chgData name="Matsubara, Shuko" userId="4e65c8d4-eed3-4fb0-bafc-eb86239163fd" providerId="ADAL" clId="{2F0FE12B-752C-4E55-A8DF-5530E6B82FED}" dt="2021-04-15T23:53:33.862" v="4121" actId="14100"/>
          <ac:spMkLst>
            <pc:docMk/>
            <pc:sldMk cId="2609334776" sldId="356"/>
            <ac:spMk id="12" creationId="{488A322A-C389-4037-A4DA-63850B03ECC3}"/>
          </ac:spMkLst>
        </pc:spChg>
        <pc:spChg chg="add mod">
          <ac:chgData name="Matsubara, Shuko" userId="4e65c8d4-eed3-4fb0-bafc-eb86239163fd" providerId="ADAL" clId="{2F0FE12B-752C-4E55-A8DF-5530E6B82FED}" dt="2021-04-16T00:48:36.735" v="4409" actId="14100"/>
          <ac:spMkLst>
            <pc:docMk/>
            <pc:sldMk cId="2609334776" sldId="356"/>
            <ac:spMk id="13" creationId="{FA5A7057-51CF-49B9-A069-B8619515C80F}"/>
          </ac:spMkLst>
        </pc:spChg>
        <pc:spChg chg="add del mod ord">
          <ac:chgData name="Matsubara, Shuko" userId="4e65c8d4-eed3-4fb0-bafc-eb86239163fd" providerId="ADAL" clId="{2F0FE12B-752C-4E55-A8DF-5530E6B82FED}" dt="2021-04-10T01:53:34.092" v="3111" actId="700"/>
          <ac:spMkLst>
            <pc:docMk/>
            <pc:sldMk cId="2609334776" sldId="356"/>
            <ac:spMk id="14" creationId="{7C0A7F0F-4AA1-43B5-8E18-A9D3E65B88C1}"/>
          </ac:spMkLst>
        </pc:spChg>
        <pc:spChg chg="add del mod ord">
          <ac:chgData name="Matsubara, Shuko" userId="4e65c8d4-eed3-4fb0-bafc-eb86239163fd" providerId="ADAL" clId="{2F0FE12B-752C-4E55-A8DF-5530E6B82FED}" dt="2021-04-10T01:53:34.092" v="3111" actId="700"/>
          <ac:spMkLst>
            <pc:docMk/>
            <pc:sldMk cId="2609334776" sldId="356"/>
            <ac:spMk id="15" creationId="{5A5B8189-DA2E-470E-A975-8083791D4946}"/>
          </ac:spMkLst>
        </pc:spChg>
        <pc:spChg chg="add del mod ord">
          <ac:chgData name="Matsubara, Shuko" userId="4e65c8d4-eed3-4fb0-bafc-eb86239163fd" providerId="ADAL" clId="{2F0FE12B-752C-4E55-A8DF-5530E6B82FED}" dt="2021-04-10T01:53:34.092" v="3111" actId="700"/>
          <ac:spMkLst>
            <pc:docMk/>
            <pc:sldMk cId="2609334776" sldId="356"/>
            <ac:spMk id="16" creationId="{0D11F3C6-6A32-4DA4-8CD6-4670869F1AE5}"/>
          </ac:spMkLst>
        </pc:spChg>
        <pc:spChg chg="add del mod ord">
          <ac:chgData name="Matsubara, Shuko" userId="4e65c8d4-eed3-4fb0-bafc-eb86239163fd" providerId="ADAL" clId="{2F0FE12B-752C-4E55-A8DF-5530E6B82FED}" dt="2021-04-10T01:53:34.092" v="3111" actId="700"/>
          <ac:spMkLst>
            <pc:docMk/>
            <pc:sldMk cId="2609334776" sldId="356"/>
            <ac:spMk id="17" creationId="{0828474E-F977-4B70-BBF7-C9751C28C99F}"/>
          </ac:spMkLst>
        </pc:spChg>
        <pc:spChg chg="add del mod ord">
          <ac:chgData name="Matsubara, Shuko" userId="4e65c8d4-eed3-4fb0-bafc-eb86239163fd" providerId="ADAL" clId="{2F0FE12B-752C-4E55-A8DF-5530E6B82FED}" dt="2021-04-10T01:53:34.092" v="3111" actId="700"/>
          <ac:spMkLst>
            <pc:docMk/>
            <pc:sldMk cId="2609334776" sldId="356"/>
            <ac:spMk id="18" creationId="{B6BC0576-E528-423C-9ADC-B9D7D3445C77}"/>
          </ac:spMkLst>
        </pc:spChg>
        <pc:spChg chg="add del mod ord">
          <ac:chgData name="Matsubara, Shuko" userId="4e65c8d4-eed3-4fb0-bafc-eb86239163fd" providerId="ADAL" clId="{2F0FE12B-752C-4E55-A8DF-5530E6B82FED}" dt="2021-04-10T01:53:34.092" v="3111" actId="700"/>
          <ac:spMkLst>
            <pc:docMk/>
            <pc:sldMk cId="2609334776" sldId="356"/>
            <ac:spMk id="19" creationId="{D936504D-2E9B-4B0D-B1F8-FB87D09F3416}"/>
          </ac:spMkLst>
        </pc:spChg>
        <pc:spChg chg="add del mod ord">
          <ac:chgData name="Matsubara, Shuko" userId="4e65c8d4-eed3-4fb0-bafc-eb86239163fd" providerId="ADAL" clId="{2F0FE12B-752C-4E55-A8DF-5530E6B82FED}" dt="2021-04-10T01:53:34.092" v="3111" actId="700"/>
          <ac:spMkLst>
            <pc:docMk/>
            <pc:sldMk cId="2609334776" sldId="356"/>
            <ac:spMk id="20" creationId="{17A3EB67-8E0C-4C7D-8CE3-C17CC0280B2B}"/>
          </ac:spMkLst>
        </pc:spChg>
        <pc:spChg chg="add mod">
          <ac:chgData name="Matsubara, Shuko" userId="4e65c8d4-eed3-4fb0-bafc-eb86239163fd" providerId="ADAL" clId="{2F0FE12B-752C-4E55-A8DF-5530E6B82FED}" dt="2021-04-15T23:48:58.280" v="4083" actId="14100"/>
          <ac:spMkLst>
            <pc:docMk/>
            <pc:sldMk cId="2609334776" sldId="356"/>
            <ac:spMk id="21" creationId="{E238F01C-F6EF-4AF2-B9AF-0AFAA68E3A4B}"/>
          </ac:spMkLst>
        </pc:spChg>
        <pc:picChg chg="add mod">
          <ac:chgData name="Matsubara, Shuko" userId="4e65c8d4-eed3-4fb0-bafc-eb86239163fd" providerId="ADAL" clId="{2F0FE12B-752C-4E55-A8DF-5530E6B82FED}" dt="2021-04-10T01:50:07.128" v="3029"/>
          <ac:picMkLst>
            <pc:docMk/>
            <pc:sldMk cId="2609334776" sldId="356"/>
            <ac:picMk id="2" creationId="{2136E698-92FA-4042-9980-8C250664CDEE}"/>
          </ac:picMkLst>
        </pc:picChg>
        <pc:picChg chg="add mod">
          <ac:chgData name="Matsubara, Shuko" userId="4e65c8d4-eed3-4fb0-bafc-eb86239163fd" providerId="ADAL" clId="{2F0FE12B-752C-4E55-A8DF-5530E6B82FED}" dt="2021-04-10T01:52:23.168" v="3063" actId="1076"/>
          <ac:picMkLst>
            <pc:docMk/>
            <pc:sldMk cId="2609334776" sldId="356"/>
            <ac:picMk id="11" creationId="{B91424A2-AAFD-48CB-8806-EA1A8CE0EE5D}"/>
          </ac:picMkLst>
        </pc:picChg>
      </pc:sldChg>
      <pc:sldChg chg="addSp delSp modSp add mod">
        <pc:chgData name="Matsubara, Shuko" userId="4e65c8d4-eed3-4fb0-bafc-eb86239163fd" providerId="ADAL" clId="{2F0FE12B-752C-4E55-A8DF-5530E6B82FED}" dt="2021-04-09T23:29:24.199" v="1278" actId="1076"/>
        <pc:sldMkLst>
          <pc:docMk/>
          <pc:sldMk cId="593570053" sldId="357"/>
        </pc:sldMkLst>
        <pc:spChg chg="mod">
          <ac:chgData name="Matsubara, Shuko" userId="4e65c8d4-eed3-4fb0-bafc-eb86239163fd" providerId="ADAL" clId="{2F0FE12B-752C-4E55-A8DF-5530E6B82FED}" dt="2021-04-09T23:27:46.700" v="1272" actId="20577"/>
          <ac:spMkLst>
            <pc:docMk/>
            <pc:sldMk cId="593570053" sldId="357"/>
            <ac:spMk id="5" creationId="{E1B45A80-A8A1-42F2-88BF-3E6E38F0B200}"/>
          </ac:spMkLst>
        </pc:spChg>
        <pc:picChg chg="add mod">
          <ac:chgData name="Matsubara, Shuko" userId="4e65c8d4-eed3-4fb0-bafc-eb86239163fd" providerId="ADAL" clId="{2F0FE12B-752C-4E55-A8DF-5530E6B82FED}" dt="2021-04-09T23:29:24.199" v="1278" actId="1076"/>
          <ac:picMkLst>
            <pc:docMk/>
            <pc:sldMk cId="593570053" sldId="357"/>
            <ac:picMk id="3" creationId="{BC6E232E-6E4F-461E-86E7-C9E10BD89991}"/>
          </ac:picMkLst>
        </pc:picChg>
        <pc:picChg chg="del">
          <ac:chgData name="Matsubara, Shuko" userId="4e65c8d4-eed3-4fb0-bafc-eb86239163fd" providerId="ADAL" clId="{2F0FE12B-752C-4E55-A8DF-5530E6B82FED}" dt="2021-04-09T23:27:50.467" v="1273" actId="478"/>
          <ac:picMkLst>
            <pc:docMk/>
            <pc:sldMk cId="593570053" sldId="357"/>
            <ac:picMk id="4" creationId="{5CCEA606-166B-4F16-847D-DF9681052391}"/>
          </ac:picMkLst>
        </pc:picChg>
      </pc:sldChg>
      <pc:sldChg chg="addSp delSp modSp add mod">
        <pc:chgData name="Matsubara, Shuko" userId="4e65c8d4-eed3-4fb0-bafc-eb86239163fd" providerId="ADAL" clId="{2F0FE12B-752C-4E55-A8DF-5530E6B82FED}" dt="2021-04-09T23:31:05.991" v="1335" actId="1076"/>
        <pc:sldMkLst>
          <pc:docMk/>
          <pc:sldMk cId="3795934509" sldId="358"/>
        </pc:sldMkLst>
        <pc:spChg chg="del mod">
          <ac:chgData name="Matsubara, Shuko" userId="4e65c8d4-eed3-4fb0-bafc-eb86239163fd" providerId="ADAL" clId="{2F0FE12B-752C-4E55-A8DF-5530E6B82FED}" dt="2021-04-09T23:30:57.074" v="1331" actId="21"/>
          <ac:spMkLst>
            <pc:docMk/>
            <pc:sldMk cId="3795934509" sldId="358"/>
            <ac:spMk id="5" creationId="{E1B45A80-A8A1-42F2-88BF-3E6E38F0B200}"/>
          </ac:spMkLst>
        </pc:spChg>
        <pc:spChg chg="add del mod">
          <ac:chgData name="Matsubara, Shuko" userId="4e65c8d4-eed3-4fb0-bafc-eb86239163fd" providerId="ADAL" clId="{2F0FE12B-752C-4E55-A8DF-5530E6B82FED}" dt="2021-04-09T23:31:01.308" v="1333" actId="21"/>
          <ac:spMkLst>
            <pc:docMk/>
            <pc:sldMk cId="3795934509" sldId="358"/>
            <ac:spMk id="7" creationId="{BC602607-B462-4AFF-8CC6-504A1827A006}"/>
          </ac:spMkLst>
        </pc:spChg>
        <pc:picChg chg="del">
          <ac:chgData name="Matsubara, Shuko" userId="4e65c8d4-eed3-4fb0-bafc-eb86239163fd" providerId="ADAL" clId="{2F0FE12B-752C-4E55-A8DF-5530E6B82FED}" dt="2021-04-09T23:29:48.312" v="1325" actId="21"/>
          <ac:picMkLst>
            <pc:docMk/>
            <pc:sldMk cId="3795934509" sldId="358"/>
            <ac:picMk id="3" creationId="{BC6E232E-6E4F-461E-86E7-C9E10BD89991}"/>
          </ac:picMkLst>
        </pc:picChg>
        <pc:picChg chg="add mod">
          <ac:chgData name="Matsubara, Shuko" userId="4e65c8d4-eed3-4fb0-bafc-eb86239163fd" providerId="ADAL" clId="{2F0FE12B-752C-4E55-A8DF-5530E6B82FED}" dt="2021-04-09T23:31:05.991" v="1335" actId="1076"/>
          <ac:picMkLst>
            <pc:docMk/>
            <pc:sldMk cId="3795934509" sldId="358"/>
            <ac:picMk id="4" creationId="{82F8A3C8-5078-48C9-85F5-D83BE31835D9}"/>
          </ac:picMkLst>
        </pc:picChg>
      </pc:sldChg>
      <pc:sldChg chg="addSp delSp modSp add mod">
        <pc:chgData name="Matsubara, Shuko" userId="4e65c8d4-eed3-4fb0-bafc-eb86239163fd" providerId="ADAL" clId="{2F0FE12B-752C-4E55-A8DF-5530E6B82FED}" dt="2021-04-09T23:34:17.987" v="1395" actId="1076"/>
        <pc:sldMkLst>
          <pc:docMk/>
          <pc:sldMk cId="1263244273" sldId="359"/>
        </pc:sldMkLst>
        <pc:spChg chg="add mod">
          <ac:chgData name="Matsubara, Shuko" userId="4e65c8d4-eed3-4fb0-bafc-eb86239163fd" providerId="ADAL" clId="{2F0FE12B-752C-4E55-A8DF-5530E6B82FED}" dt="2021-04-09T23:34:08.288" v="1393" actId="1076"/>
          <ac:spMkLst>
            <pc:docMk/>
            <pc:sldMk cId="1263244273" sldId="359"/>
            <ac:spMk id="5" creationId="{C0BC6CBB-1DDA-46DE-BED9-2B4E1357059B}"/>
          </ac:spMkLst>
        </pc:spChg>
        <pc:picChg chg="add mod">
          <ac:chgData name="Matsubara, Shuko" userId="4e65c8d4-eed3-4fb0-bafc-eb86239163fd" providerId="ADAL" clId="{2F0FE12B-752C-4E55-A8DF-5530E6B82FED}" dt="2021-04-09T23:34:17.987" v="1395" actId="1076"/>
          <ac:picMkLst>
            <pc:docMk/>
            <pc:sldMk cId="1263244273" sldId="359"/>
            <ac:picMk id="3" creationId="{F3BED7E3-8CE4-427E-B17E-2E075B8FA3E9}"/>
          </ac:picMkLst>
        </pc:picChg>
        <pc:picChg chg="del">
          <ac:chgData name="Matsubara, Shuko" userId="4e65c8d4-eed3-4fb0-bafc-eb86239163fd" providerId="ADAL" clId="{2F0FE12B-752C-4E55-A8DF-5530E6B82FED}" dt="2021-04-09T23:33:29.128" v="1337" actId="478"/>
          <ac:picMkLst>
            <pc:docMk/>
            <pc:sldMk cId="1263244273" sldId="359"/>
            <ac:picMk id="4" creationId="{82F8A3C8-5078-48C9-85F5-D83BE31835D9}"/>
          </ac:picMkLst>
        </pc:picChg>
      </pc:sldChg>
      <pc:sldChg chg="modSp add mod ord">
        <pc:chgData name="Matsubara, Shuko" userId="4e65c8d4-eed3-4fb0-bafc-eb86239163fd" providerId="ADAL" clId="{2F0FE12B-752C-4E55-A8DF-5530E6B82FED}" dt="2021-04-09T23:38:18.981" v="1430" actId="20577"/>
        <pc:sldMkLst>
          <pc:docMk/>
          <pc:sldMk cId="2073758323" sldId="360"/>
        </pc:sldMkLst>
        <pc:spChg chg="mod">
          <ac:chgData name="Matsubara, Shuko" userId="4e65c8d4-eed3-4fb0-bafc-eb86239163fd" providerId="ADAL" clId="{2F0FE12B-752C-4E55-A8DF-5530E6B82FED}" dt="2021-04-09T23:38:18.981" v="1430" actId="20577"/>
          <ac:spMkLst>
            <pc:docMk/>
            <pc:sldMk cId="2073758323" sldId="360"/>
            <ac:spMk id="10" creationId="{64E46930-D026-41FA-B551-DC590ADEFA27}"/>
          </ac:spMkLst>
        </pc:spChg>
      </pc:sldChg>
      <pc:sldChg chg="addSp delSp modSp add mod ord">
        <pc:chgData name="Matsubara, Shuko" userId="4e65c8d4-eed3-4fb0-bafc-eb86239163fd" providerId="ADAL" clId="{2F0FE12B-752C-4E55-A8DF-5530E6B82FED}" dt="2021-04-09T23:44:28.700" v="1542" actId="207"/>
        <pc:sldMkLst>
          <pc:docMk/>
          <pc:sldMk cId="213228765" sldId="361"/>
        </pc:sldMkLst>
        <pc:spChg chg="add del mod">
          <ac:chgData name="Matsubara, Shuko" userId="4e65c8d4-eed3-4fb0-bafc-eb86239163fd" providerId="ADAL" clId="{2F0FE12B-752C-4E55-A8DF-5530E6B82FED}" dt="2021-04-09T23:42:46.235" v="1526" actId="21"/>
          <ac:spMkLst>
            <pc:docMk/>
            <pc:sldMk cId="213228765" sldId="361"/>
            <ac:spMk id="3" creationId="{B8431D81-7E49-4986-A29E-6435F53AEFC4}"/>
          </ac:spMkLst>
        </pc:spChg>
        <pc:spChg chg="mod">
          <ac:chgData name="Matsubara, Shuko" userId="4e65c8d4-eed3-4fb0-bafc-eb86239163fd" providerId="ADAL" clId="{2F0FE12B-752C-4E55-A8DF-5530E6B82FED}" dt="2021-04-09T23:43:55.491" v="1537" actId="1076"/>
          <ac:spMkLst>
            <pc:docMk/>
            <pc:sldMk cId="213228765" sldId="361"/>
            <ac:spMk id="2342" creationId="{00000000-0000-0000-0000-000000000000}"/>
          </ac:spMkLst>
        </pc:spChg>
        <pc:spChg chg="mod">
          <ac:chgData name="Matsubara, Shuko" userId="4e65c8d4-eed3-4fb0-bafc-eb86239163fd" providerId="ADAL" clId="{2F0FE12B-752C-4E55-A8DF-5530E6B82FED}" dt="2021-04-09T23:44:04.452" v="1538" actId="1076"/>
          <ac:spMkLst>
            <pc:docMk/>
            <pc:sldMk cId="213228765" sldId="361"/>
            <ac:spMk id="2343" creationId="{00000000-0000-0000-0000-000000000000}"/>
          </ac:spMkLst>
        </pc:spChg>
        <pc:spChg chg="mod">
          <ac:chgData name="Matsubara, Shuko" userId="4e65c8d4-eed3-4fb0-bafc-eb86239163fd" providerId="ADAL" clId="{2F0FE12B-752C-4E55-A8DF-5530E6B82FED}" dt="2021-04-09T23:43:39.156" v="1531" actId="1076"/>
          <ac:spMkLst>
            <pc:docMk/>
            <pc:sldMk cId="213228765" sldId="361"/>
            <ac:spMk id="2344" creationId="{00000000-0000-0000-0000-000000000000}"/>
          </ac:spMkLst>
        </pc:spChg>
        <pc:spChg chg="del">
          <ac:chgData name="Matsubara, Shuko" userId="4e65c8d4-eed3-4fb0-bafc-eb86239163fd" providerId="ADAL" clId="{2F0FE12B-752C-4E55-A8DF-5530E6B82FED}" dt="2021-04-09T23:42:38.370" v="1525" actId="478"/>
          <ac:spMkLst>
            <pc:docMk/>
            <pc:sldMk cId="213228765" sldId="361"/>
            <ac:spMk id="2345" creationId="{00000000-0000-0000-0000-000000000000}"/>
          </ac:spMkLst>
        </pc:spChg>
        <pc:spChg chg="mod">
          <ac:chgData name="Matsubara, Shuko" userId="4e65c8d4-eed3-4fb0-bafc-eb86239163fd" providerId="ADAL" clId="{2F0FE12B-752C-4E55-A8DF-5530E6B82FED}" dt="2021-04-09T23:44:17.089" v="1540" actId="207"/>
          <ac:spMkLst>
            <pc:docMk/>
            <pc:sldMk cId="213228765" sldId="361"/>
            <ac:spMk id="2346" creationId="{00000000-0000-0000-0000-000000000000}"/>
          </ac:spMkLst>
        </pc:spChg>
        <pc:spChg chg="mod">
          <ac:chgData name="Matsubara, Shuko" userId="4e65c8d4-eed3-4fb0-bafc-eb86239163fd" providerId="ADAL" clId="{2F0FE12B-752C-4E55-A8DF-5530E6B82FED}" dt="2021-04-09T23:44:04.452" v="1538" actId="1076"/>
          <ac:spMkLst>
            <pc:docMk/>
            <pc:sldMk cId="213228765" sldId="361"/>
            <ac:spMk id="2348" creationId="{00000000-0000-0000-0000-000000000000}"/>
          </ac:spMkLst>
        </pc:spChg>
        <pc:spChg chg="mod">
          <ac:chgData name="Matsubara, Shuko" userId="4e65c8d4-eed3-4fb0-bafc-eb86239163fd" providerId="ADAL" clId="{2F0FE12B-752C-4E55-A8DF-5530E6B82FED}" dt="2021-04-09T23:44:28.700" v="1542" actId="207"/>
          <ac:spMkLst>
            <pc:docMk/>
            <pc:sldMk cId="213228765" sldId="361"/>
            <ac:spMk id="2349" creationId="{00000000-0000-0000-0000-000000000000}"/>
          </ac:spMkLst>
        </pc:spChg>
        <pc:spChg chg="mod">
          <ac:chgData name="Matsubara, Shuko" userId="4e65c8d4-eed3-4fb0-bafc-eb86239163fd" providerId="ADAL" clId="{2F0FE12B-752C-4E55-A8DF-5530E6B82FED}" dt="2021-04-09T23:43:39.156" v="1531" actId="1076"/>
          <ac:spMkLst>
            <pc:docMk/>
            <pc:sldMk cId="213228765" sldId="361"/>
            <ac:spMk id="2351" creationId="{00000000-0000-0000-0000-000000000000}"/>
          </ac:spMkLst>
        </pc:spChg>
        <pc:spChg chg="del mod">
          <ac:chgData name="Matsubara, Shuko" userId="4e65c8d4-eed3-4fb0-bafc-eb86239163fd" providerId="ADAL" clId="{2F0FE12B-752C-4E55-A8DF-5530E6B82FED}" dt="2021-04-09T23:42:38.370" v="1525" actId="478"/>
          <ac:spMkLst>
            <pc:docMk/>
            <pc:sldMk cId="213228765" sldId="361"/>
            <ac:spMk id="2352" creationId="{00000000-0000-0000-0000-000000000000}"/>
          </ac:spMkLst>
        </pc:spChg>
        <pc:spChg chg="del">
          <ac:chgData name="Matsubara, Shuko" userId="4e65c8d4-eed3-4fb0-bafc-eb86239163fd" providerId="ADAL" clId="{2F0FE12B-752C-4E55-A8DF-5530E6B82FED}" dt="2021-04-09T23:42:38.370" v="1525" actId="478"/>
          <ac:spMkLst>
            <pc:docMk/>
            <pc:sldMk cId="213228765" sldId="361"/>
            <ac:spMk id="2354" creationId="{00000000-0000-0000-0000-000000000000}"/>
          </ac:spMkLst>
        </pc:spChg>
      </pc:sldChg>
      <pc:sldChg chg="addSp modSp add mod ord">
        <pc:chgData name="Matsubara, Shuko" userId="4e65c8d4-eed3-4fb0-bafc-eb86239163fd" providerId="ADAL" clId="{2F0FE12B-752C-4E55-A8DF-5530E6B82FED}" dt="2021-04-10T00:21:31.935" v="1786" actId="20577"/>
        <pc:sldMkLst>
          <pc:docMk/>
          <pc:sldMk cId="1912831575" sldId="362"/>
        </pc:sldMkLst>
        <pc:spChg chg="add mod">
          <ac:chgData name="Matsubara, Shuko" userId="4e65c8d4-eed3-4fb0-bafc-eb86239163fd" providerId="ADAL" clId="{2F0FE12B-752C-4E55-A8DF-5530E6B82FED}" dt="2021-04-10T00:20:47.908" v="1758" actId="208"/>
          <ac:spMkLst>
            <pc:docMk/>
            <pc:sldMk cId="1912831575" sldId="362"/>
            <ac:spMk id="14" creationId="{8512B261-621B-48F7-B133-C2856A8A0064}"/>
          </ac:spMkLst>
        </pc:spChg>
        <pc:spChg chg="add mod">
          <ac:chgData name="Matsubara, Shuko" userId="4e65c8d4-eed3-4fb0-bafc-eb86239163fd" providerId="ADAL" clId="{2F0FE12B-752C-4E55-A8DF-5530E6B82FED}" dt="2021-04-10T00:21:31.935" v="1786" actId="20577"/>
          <ac:spMkLst>
            <pc:docMk/>
            <pc:sldMk cId="1912831575" sldId="362"/>
            <ac:spMk id="15" creationId="{F62E506E-1733-46E4-A3F5-6EBD3F1E5AA5}"/>
          </ac:spMkLst>
        </pc:spChg>
        <pc:spChg chg="mod">
          <ac:chgData name="Matsubara, Shuko" userId="4e65c8d4-eed3-4fb0-bafc-eb86239163fd" providerId="ADAL" clId="{2F0FE12B-752C-4E55-A8DF-5530E6B82FED}" dt="2021-04-10T00:20:22.047" v="1754" actId="1076"/>
          <ac:spMkLst>
            <pc:docMk/>
            <pc:sldMk cId="1912831575" sldId="362"/>
            <ac:spMk id="2634"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35"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36" creationId="{00000000-0000-0000-0000-000000000000}"/>
          </ac:spMkLst>
        </pc:spChg>
        <pc:spChg chg="mod">
          <ac:chgData name="Matsubara, Shuko" userId="4e65c8d4-eed3-4fb0-bafc-eb86239163fd" providerId="ADAL" clId="{2F0FE12B-752C-4E55-A8DF-5530E6B82FED}" dt="2021-04-09T23:47:53.727" v="1576" actId="1076"/>
          <ac:spMkLst>
            <pc:docMk/>
            <pc:sldMk cId="1912831575" sldId="362"/>
            <ac:spMk id="2637"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38"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39"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40"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41"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42" creationId="{00000000-0000-0000-0000-000000000000}"/>
          </ac:spMkLst>
        </pc:spChg>
        <pc:spChg chg="mod">
          <ac:chgData name="Matsubara, Shuko" userId="4e65c8d4-eed3-4fb0-bafc-eb86239163fd" providerId="ADAL" clId="{2F0FE12B-752C-4E55-A8DF-5530E6B82FED}" dt="2021-04-10T00:20:22.047" v="1754" actId="1076"/>
          <ac:spMkLst>
            <pc:docMk/>
            <pc:sldMk cId="1912831575" sldId="362"/>
            <ac:spMk id="2643" creationId="{00000000-0000-0000-0000-000000000000}"/>
          </ac:spMkLst>
        </pc:spChg>
        <pc:cxnChg chg="mod">
          <ac:chgData name="Matsubara, Shuko" userId="4e65c8d4-eed3-4fb0-bafc-eb86239163fd" providerId="ADAL" clId="{2F0FE12B-752C-4E55-A8DF-5530E6B82FED}" dt="2021-04-10T00:20:22.047" v="1754" actId="1076"/>
          <ac:cxnSpMkLst>
            <pc:docMk/>
            <pc:sldMk cId="1912831575" sldId="362"/>
            <ac:cxnSpMk id="2632" creationId="{00000000-0000-0000-0000-000000000000}"/>
          </ac:cxnSpMkLst>
        </pc:cxnChg>
        <pc:cxnChg chg="mod">
          <ac:chgData name="Matsubara, Shuko" userId="4e65c8d4-eed3-4fb0-bafc-eb86239163fd" providerId="ADAL" clId="{2F0FE12B-752C-4E55-A8DF-5530E6B82FED}" dt="2021-04-10T00:20:22.047" v="1754" actId="1076"/>
          <ac:cxnSpMkLst>
            <pc:docMk/>
            <pc:sldMk cId="1912831575" sldId="362"/>
            <ac:cxnSpMk id="2633" creationId="{00000000-0000-0000-0000-000000000000}"/>
          </ac:cxnSpMkLst>
        </pc:cxnChg>
      </pc:sldChg>
      <pc:sldChg chg="addSp delSp modSp new mod modClrScheme chgLayout">
        <pc:chgData name="Matsubara, Shuko" userId="4e65c8d4-eed3-4fb0-bafc-eb86239163fd" providerId="ADAL" clId="{2F0FE12B-752C-4E55-A8DF-5530E6B82FED}" dt="2021-04-10T03:39:56.814" v="3832" actId="20577"/>
        <pc:sldMkLst>
          <pc:docMk/>
          <pc:sldMk cId="3850514617" sldId="363"/>
        </pc:sldMkLst>
        <pc:spChg chg="del mod ord">
          <ac:chgData name="Matsubara, Shuko" userId="4e65c8d4-eed3-4fb0-bafc-eb86239163fd" providerId="ADAL" clId="{2F0FE12B-752C-4E55-A8DF-5530E6B82FED}" dt="2021-04-09T23:51:08.706" v="1635" actId="700"/>
          <ac:spMkLst>
            <pc:docMk/>
            <pc:sldMk cId="3850514617" sldId="363"/>
            <ac:spMk id="2" creationId="{CB39CFC4-5CFE-4532-BF49-6647E88CEA6A}"/>
          </ac:spMkLst>
        </pc:spChg>
        <pc:spChg chg="del mod ord">
          <ac:chgData name="Matsubara, Shuko" userId="4e65c8d4-eed3-4fb0-bafc-eb86239163fd" providerId="ADAL" clId="{2F0FE12B-752C-4E55-A8DF-5530E6B82FED}" dt="2021-04-09T23:51:08.706" v="1635" actId="700"/>
          <ac:spMkLst>
            <pc:docMk/>
            <pc:sldMk cId="3850514617" sldId="363"/>
            <ac:spMk id="3" creationId="{46050A60-15E2-4C18-B541-918B1DAC6420}"/>
          </ac:spMkLst>
        </pc:spChg>
        <pc:spChg chg="del">
          <ac:chgData name="Matsubara, Shuko" userId="4e65c8d4-eed3-4fb0-bafc-eb86239163fd" providerId="ADAL" clId="{2F0FE12B-752C-4E55-A8DF-5530E6B82FED}" dt="2021-04-09T23:51:08.706" v="1635" actId="700"/>
          <ac:spMkLst>
            <pc:docMk/>
            <pc:sldMk cId="3850514617" sldId="363"/>
            <ac:spMk id="4" creationId="{200E057F-C184-46A7-AE00-7DB4202C5484}"/>
          </ac:spMkLst>
        </pc:spChg>
        <pc:spChg chg="del">
          <ac:chgData name="Matsubara, Shuko" userId="4e65c8d4-eed3-4fb0-bafc-eb86239163fd" providerId="ADAL" clId="{2F0FE12B-752C-4E55-A8DF-5530E6B82FED}" dt="2021-04-09T23:51:08.706" v="1635" actId="700"/>
          <ac:spMkLst>
            <pc:docMk/>
            <pc:sldMk cId="3850514617" sldId="363"/>
            <ac:spMk id="5" creationId="{5110264C-7622-4186-8F4B-DD8F2FFF68A2}"/>
          </ac:spMkLst>
        </pc:spChg>
        <pc:spChg chg="del">
          <ac:chgData name="Matsubara, Shuko" userId="4e65c8d4-eed3-4fb0-bafc-eb86239163fd" providerId="ADAL" clId="{2F0FE12B-752C-4E55-A8DF-5530E6B82FED}" dt="2021-04-09T23:51:08.706" v="1635" actId="700"/>
          <ac:spMkLst>
            <pc:docMk/>
            <pc:sldMk cId="3850514617" sldId="363"/>
            <ac:spMk id="6" creationId="{EF4ED883-5CE5-4B27-95DC-CDE20499981C}"/>
          </ac:spMkLst>
        </pc:spChg>
        <pc:spChg chg="del">
          <ac:chgData name="Matsubara, Shuko" userId="4e65c8d4-eed3-4fb0-bafc-eb86239163fd" providerId="ADAL" clId="{2F0FE12B-752C-4E55-A8DF-5530E6B82FED}" dt="2021-04-09T23:51:08.706" v="1635" actId="700"/>
          <ac:spMkLst>
            <pc:docMk/>
            <pc:sldMk cId="3850514617" sldId="363"/>
            <ac:spMk id="7" creationId="{01965814-29E2-4C03-B219-DE7C39961A68}"/>
          </ac:spMkLst>
        </pc:spChg>
        <pc:spChg chg="del">
          <ac:chgData name="Matsubara, Shuko" userId="4e65c8d4-eed3-4fb0-bafc-eb86239163fd" providerId="ADAL" clId="{2F0FE12B-752C-4E55-A8DF-5530E6B82FED}" dt="2021-04-09T23:51:08.706" v="1635" actId="700"/>
          <ac:spMkLst>
            <pc:docMk/>
            <pc:sldMk cId="3850514617" sldId="363"/>
            <ac:spMk id="8" creationId="{92C073CB-147E-4C17-9DBE-8CBB2D605336}"/>
          </ac:spMkLst>
        </pc:spChg>
        <pc:spChg chg="add mod ord">
          <ac:chgData name="Matsubara, Shuko" userId="4e65c8d4-eed3-4fb0-bafc-eb86239163fd" providerId="ADAL" clId="{2F0FE12B-752C-4E55-A8DF-5530E6B82FED}" dt="2021-04-10T00:32:43.498" v="1952" actId="20577"/>
          <ac:spMkLst>
            <pc:docMk/>
            <pc:sldMk cId="3850514617" sldId="363"/>
            <ac:spMk id="9" creationId="{5C0CBD38-28C3-4B23-8671-9A12BBCEF157}"/>
          </ac:spMkLst>
        </pc:spChg>
        <pc:spChg chg="add del mod ord">
          <ac:chgData name="Matsubara, Shuko" userId="4e65c8d4-eed3-4fb0-bafc-eb86239163fd" providerId="ADAL" clId="{2F0FE12B-752C-4E55-A8DF-5530E6B82FED}" dt="2021-04-09T23:55:19.781" v="1650" actId="21"/>
          <ac:spMkLst>
            <pc:docMk/>
            <pc:sldMk cId="3850514617" sldId="363"/>
            <ac:spMk id="10" creationId="{A7BE6D6B-18DF-4412-9923-4569C3D839F8}"/>
          </ac:spMkLst>
        </pc:spChg>
        <pc:spChg chg="add mod">
          <ac:chgData name="Matsubara, Shuko" userId="4e65c8d4-eed3-4fb0-bafc-eb86239163fd" providerId="ADAL" clId="{2F0FE12B-752C-4E55-A8DF-5530E6B82FED}" dt="2021-04-10T00:16:02.358" v="1718" actId="1076"/>
          <ac:spMkLst>
            <pc:docMk/>
            <pc:sldMk cId="3850514617" sldId="363"/>
            <ac:spMk id="11" creationId="{7ABACD88-4A42-41A6-B67C-DB19E21B5363}"/>
          </ac:spMkLst>
        </pc:spChg>
        <pc:spChg chg="add mod">
          <ac:chgData name="Matsubara, Shuko" userId="4e65c8d4-eed3-4fb0-bafc-eb86239163fd" providerId="ADAL" clId="{2F0FE12B-752C-4E55-A8DF-5530E6B82FED}" dt="2021-04-10T00:16:02.358" v="1718" actId="1076"/>
          <ac:spMkLst>
            <pc:docMk/>
            <pc:sldMk cId="3850514617" sldId="363"/>
            <ac:spMk id="12" creationId="{632C8753-7E20-492B-A931-F17C9EF91B35}"/>
          </ac:spMkLst>
        </pc:spChg>
        <pc:spChg chg="add mod">
          <ac:chgData name="Matsubara, Shuko" userId="4e65c8d4-eed3-4fb0-bafc-eb86239163fd" providerId="ADAL" clId="{2F0FE12B-752C-4E55-A8DF-5530E6B82FED}" dt="2021-04-10T00:16:02.358" v="1718" actId="1076"/>
          <ac:spMkLst>
            <pc:docMk/>
            <pc:sldMk cId="3850514617" sldId="363"/>
            <ac:spMk id="13" creationId="{0468B7FE-70A2-4E5E-BD5D-C07C0B9ABF06}"/>
          </ac:spMkLst>
        </pc:spChg>
        <pc:spChg chg="add mod">
          <ac:chgData name="Matsubara, Shuko" userId="4e65c8d4-eed3-4fb0-bafc-eb86239163fd" providerId="ADAL" clId="{2F0FE12B-752C-4E55-A8DF-5530E6B82FED}" dt="2021-04-10T00:16:02.358" v="1718" actId="1076"/>
          <ac:spMkLst>
            <pc:docMk/>
            <pc:sldMk cId="3850514617" sldId="363"/>
            <ac:spMk id="14" creationId="{671F8A4A-DBB8-4F9D-A663-E5871D8CD227}"/>
          </ac:spMkLst>
        </pc:spChg>
        <pc:spChg chg="add del mod">
          <ac:chgData name="Matsubara, Shuko" userId="4e65c8d4-eed3-4fb0-bafc-eb86239163fd" providerId="ADAL" clId="{2F0FE12B-752C-4E55-A8DF-5530E6B82FED}" dt="2021-04-09T23:56:47.744" v="1688" actId="21"/>
          <ac:spMkLst>
            <pc:docMk/>
            <pc:sldMk cId="3850514617" sldId="363"/>
            <ac:spMk id="15" creationId="{96089FB6-053E-4524-A207-BFE9C71FD76C}"/>
          </ac:spMkLst>
        </pc:spChg>
        <pc:spChg chg="add mod">
          <ac:chgData name="Matsubara, Shuko" userId="4e65c8d4-eed3-4fb0-bafc-eb86239163fd" providerId="ADAL" clId="{2F0FE12B-752C-4E55-A8DF-5530E6B82FED}" dt="2021-04-10T00:16:02.358" v="1718" actId="1076"/>
          <ac:spMkLst>
            <pc:docMk/>
            <pc:sldMk cId="3850514617" sldId="363"/>
            <ac:spMk id="16" creationId="{8692AF7E-A969-4859-B4E6-A30FA4B91D4E}"/>
          </ac:spMkLst>
        </pc:spChg>
        <pc:spChg chg="add mod">
          <ac:chgData name="Matsubara, Shuko" userId="4e65c8d4-eed3-4fb0-bafc-eb86239163fd" providerId="ADAL" clId="{2F0FE12B-752C-4E55-A8DF-5530E6B82FED}" dt="2021-04-10T00:16:02.358" v="1718" actId="1076"/>
          <ac:spMkLst>
            <pc:docMk/>
            <pc:sldMk cId="3850514617" sldId="363"/>
            <ac:spMk id="17" creationId="{8FB2902B-B210-4D0E-9DE1-D316F44AD643}"/>
          </ac:spMkLst>
        </pc:spChg>
        <pc:spChg chg="add mod">
          <ac:chgData name="Matsubara, Shuko" userId="4e65c8d4-eed3-4fb0-bafc-eb86239163fd" providerId="ADAL" clId="{2F0FE12B-752C-4E55-A8DF-5530E6B82FED}" dt="2021-04-10T00:16:02.358" v="1718" actId="1076"/>
          <ac:spMkLst>
            <pc:docMk/>
            <pc:sldMk cId="3850514617" sldId="363"/>
            <ac:spMk id="18" creationId="{A04E7D79-ACFC-4CBD-AAB0-99C936D4C2C1}"/>
          </ac:spMkLst>
        </pc:spChg>
        <pc:spChg chg="add mod">
          <ac:chgData name="Matsubara, Shuko" userId="4e65c8d4-eed3-4fb0-bafc-eb86239163fd" providerId="ADAL" clId="{2F0FE12B-752C-4E55-A8DF-5530E6B82FED}" dt="2021-04-10T00:25:47.178" v="1892" actId="1076"/>
          <ac:spMkLst>
            <pc:docMk/>
            <pc:sldMk cId="3850514617" sldId="363"/>
            <ac:spMk id="19" creationId="{A9FF504C-A537-4684-AA71-26CE86B819CD}"/>
          </ac:spMkLst>
        </pc:spChg>
        <pc:spChg chg="add mod">
          <ac:chgData name="Matsubara, Shuko" userId="4e65c8d4-eed3-4fb0-bafc-eb86239163fd" providerId="ADAL" clId="{2F0FE12B-752C-4E55-A8DF-5530E6B82FED}" dt="2021-04-10T00:16:02.358" v="1718" actId="1076"/>
          <ac:spMkLst>
            <pc:docMk/>
            <pc:sldMk cId="3850514617" sldId="363"/>
            <ac:spMk id="20" creationId="{3209C5EE-E841-407D-B148-8C7DA0CE0286}"/>
          </ac:spMkLst>
        </pc:spChg>
        <pc:spChg chg="add mod">
          <ac:chgData name="Matsubara, Shuko" userId="4e65c8d4-eed3-4fb0-bafc-eb86239163fd" providerId="ADAL" clId="{2F0FE12B-752C-4E55-A8DF-5530E6B82FED}" dt="2021-04-10T00:16:02.358" v="1718" actId="1076"/>
          <ac:spMkLst>
            <pc:docMk/>
            <pc:sldMk cId="3850514617" sldId="363"/>
            <ac:spMk id="21" creationId="{6BB72CB3-F781-4297-977D-D732C80868F6}"/>
          </ac:spMkLst>
        </pc:spChg>
        <pc:spChg chg="add mod">
          <ac:chgData name="Matsubara, Shuko" userId="4e65c8d4-eed3-4fb0-bafc-eb86239163fd" providerId="ADAL" clId="{2F0FE12B-752C-4E55-A8DF-5530E6B82FED}" dt="2021-04-10T00:27:17.188" v="1950" actId="1076"/>
          <ac:spMkLst>
            <pc:docMk/>
            <pc:sldMk cId="3850514617" sldId="363"/>
            <ac:spMk id="22" creationId="{6C1B12B5-62CA-4774-BC07-3D69E7244FC6}"/>
          </ac:spMkLst>
        </pc:spChg>
        <pc:spChg chg="add del mod">
          <ac:chgData name="Matsubara, Shuko" userId="4e65c8d4-eed3-4fb0-bafc-eb86239163fd" providerId="ADAL" clId="{2F0FE12B-752C-4E55-A8DF-5530E6B82FED}" dt="2021-04-10T00:25:13.630" v="1880" actId="21"/>
          <ac:spMkLst>
            <pc:docMk/>
            <pc:sldMk cId="3850514617" sldId="363"/>
            <ac:spMk id="23" creationId="{FC213866-DC18-4FC2-81DE-07C72BC5783B}"/>
          </ac:spMkLst>
        </pc:spChg>
        <pc:spChg chg="add del mod">
          <ac:chgData name="Matsubara, Shuko" userId="4e65c8d4-eed3-4fb0-bafc-eb86239163fd" providerId="ADAL" clId="{2F0FE12B-752C-4E55-A8DF-5530E6B82FED}" dt="2021-04-10T00:23:53.658" v="1826"/>
          <ac:spMkLst>
            <pc:docMk/>
            <pc:sldMk cId="3850514617" sldId="363"/>
            <ac:spMk id="24" creationId="{63BD021B-ADA6-4F03-9CE8-11C30A494C69}"/>
          </ac:spMkLst>
        </pc:spChg>
        <pc:spChg chg="add mod">
          <ac:chgData name="Matsubara, Shuko" userId="4e65c8d4-eed3-4fb0-bafc-eb86239163fd" providerId="ADAL" clId="{2F0FE12B-752C-4E55-A8DF-5530E6B82FED}" dt="2021-04-10T03:39:29.830" v="3816" actId="20577"/>
          <ac:spMkLst>
            <pc:docMk/>
            <pc:sldMk cId="3850514617" sldId="363"/>
            <ac:spMk id="25" creationId="{183523AE-711B-43E0-BF40-747B5BD366B7}"/>
          </ac:spMkLst>
        </pc:spChg>
        <pc:spChg chg="add mod">
          <ac:chgData name="Matsubara, Shuko" userId="4e65c8d4-eed3-4fb0-bafc-eb86239163fd" providerId="ADAL" clId="{2F0FE12B-752C-4E55-A8DF-5530E6B82FED}" dt="2021-04-10T03:39:50.990" v="3824" actId="20577"/>
          <ac:spMkLst>
            <pc:docMk/>
            <pc:sldMk cId="3850514617" sldId="363"/>
            <ac:spMk id="26" creationId="{498352F8-5DD5-4D2A-B813-3E7EE9542278}"/>
          </ac:spMkLst>
        </pc:spChg>
        <pc:spChg chg="add mod">
          <ac:chgData name="Matsubara, Shuko" userId="4e65c8d4-eed3-4fb0-bafc-eb86239163fd" providerId="ADAL" clId="{2F0FE12B-752C-4E55-A8DF-5530E6B82FED}" dt="2021-04-10T00:27:15.355" v="1949" actId="1076"/>
          <ac:spMkLst>
            <pc:docMk/>
            <pc:sldMk cId="3850514617" sldId="363"/>
            <ac:spMk id="27" creationId="{CDCEC785-DAFE-4996-A57C-0BA3C9B7AB61}"/>
          </ac:spMkLst>
        </pc:spChg>
        <pc:spChg chg="add mod">
          <ac:chgData name="Matsubara, Shuko" userId="4e65c8d4-eed3-4fb0-bafc-eb86239163fd" providerId="ADAL" clId="{2F0FE12B-752C-4E55-A8DF-5530E6B82FED}" dt="2021-04-10T00:27:13.370" v="1948" actId="1076"/>
          <ac:spMkLst>
            <pc:docMk/>
            <pc:sldMk cId="3850514617" sldId="363"/>
            <ac:spMk id="28" creationId="{C1D85539-21EB-4581-B7A0-4700C338BB42}"/>
          </ac:spMkLst>
        </pc:spChg>
        <pc:spChg chg="add mod">
          <ac:chgData name="Matsubara, Shuko" userId="4e65c8d4-eed3-4fb0-bafc-eb86239163fd" providerId="ADAL" clId="{2F0FE12B-752C-4E55-A8DF-5530E6B82FED}" dt="2021-04-10T03:39:56.814" v="3832" actId="20577"/>
          <ac:spMkLst>
            <pc:docMk/>
            <pc:sldMk cId="3850514617" sldId="363"/>
            <ac:spMk id="29" creationId="{B849F58B-BDB5-4AEA-9359-484A8FE24EFA}"/>
          </ac:spMkLst>
        </pc:spChg>
      </pc:sldChg>
      <pc:sldChg chg="addSp modSp add mod ord">
        <pc:chgData name="Matsubara, Shuko" userId="4e65c8d4-eed3-4fb0-bafc-eb86239163fd" providerId="ADAL" clId="{2F0FE12B-752C-4E55-A8DF-5530E6B82FED}" dt="2021-04-10T00:32:47.274" v="1954" actId="20577"/>
        <pc:sldMkLst>
          <pc:docMk/>
          <pc:sldMk cId="600293987" sldId="364"/>
        </pc:sldMkLst>
        <pc:spChg chg="mod">
          <ac:chgData name="Matsubara, Shuko" userId="4e65c8d4-eed3-4fb0-bafc-eb86239163fd" providerId="ADAL" clId="{2F0FE12B-752C-4E55-A8DF-5530E6B82FED}" dt="2021-04-10T00:26:22.470" v="1927" actId="20577"/>
          <ac:spMkLst>
            <pc:docMk/>
            <pc:sldMk cId="600293987" sldId="364"/>
            <ac:spMk id="9" creationId="{5C0CBD38-28C3-4B23-8671-9A12BBCEF157}"/>
          </ac:spMkLst>
        </pc:spChg>
        <pc:spChg chg="add mod">
          <ac:chgData name="Matsubara, Shuko" userId="4e65c8d4-eed3-4fb0-bafc-eb86239163fd" providerId="ADAL" clId="{2F0FE12B-752C-4E55-A8DF-5530E6B82FED}" dt="2021-04-10T00:26:43.127" v="1933" actId="1076"/>
          <ac:spMkLst>
            <pc:docMk/>
            <pc:sldMk cId="600293987" sldId="364"/>
            <ac:spMk id="15" creationId="{B380CB6E-3354-4A57-A58D-DAFA49CEA528}"/>
          </ac:spMkLst>
        </pc:spChg>
        <pc:spChg chg="mod">
          <ac:chgData name="Matsubara, Shuko" userId="4e65c8d4-eed3-4fb0-bafc-eb86239163fd" providerId="ADAL" clId="{2F0FE12B-752C-4E55-A8DF-5530E6B82FED}" dt="2021-04-10T00:23:21.095" v="1822" actId="1076"/>
          <ac:spMkLst>
            <pc:docMk/>
            <pc:sldMk cId="600293987" sldId="364"/>
            <ac:spMk id="18" creationId="{A04E7D79-ACFC-4CBD-AAB0-99C936D4C2C1}"/>
          </ac:spMkLst>
        </pc:spChg>
        <pc:spChg chg="mod">
          <ac:chgData name="Matsubara, Shuko" userId="4e65c8d4-eed3-4fb0-bafc-eb86239163fd" providerId="ADAL" clId="{2F0FE12B-752C-4E55-A8DF-5530E6B82FED}" dt="2021-04-10T00:32:47.274" v="1954" actId="20577"/>
          <ac:spMkLst>
            <pc:docMk/>
            <pc:sldMk cId="600293987" sldId="364"/>
            <ac:spMk id="23" creationId="{FC213866-DC18-4FC2-81DE-07C72BC5783B}"/>
          </ac:spMkLst>
        </pc:spChg>
        <pc:spChg chg="add mod">
          <ac:chgData name="Matsubara, Shuko" userId="4e65c8d4-eed3-4fb0-bafc-eb86239163fd" providerId="ADAL" clId="{2F0FE12B-752C-4E55-A8DF-5530E6B82FED}" dt="2021-04-10T00:26:40.612" v="1932" actId="1076"/>
          <ac:spMkLst>
            <pc:docMk/>
            <pc:sldMk cId="600293987" sldId="364"/>
            <ac:spMk id="24" creationId="{97F9258B-D0CF-4168-B983-704EFD5214D7}"/>
          </ac:spMkLst>
        </pc:spChg>
      </pc:sldChg>
      <pc:sldChg chg="addSp delSp modSp add mod">
        <pc:chgData name="Matsubara, Shuko" userId="4e65c8d4-eed3-4fb0-bafc-eb86239163fd" providerId="ADAL" clId="{2F0FE12B-752C-4E55-A8DF-5530E6B82FED}" dt="2021-04-10T03:41:07.941" v="3850" actId="20577"/>
        <pc:sldMkLst>
          <pc:docMk/>
          <pc:sldMk cId="1711117005" sldId="365"/>
        </pc:sldMkLst>
        <pc:spChg chg="mod">
          <ac:chgData name="Matsubara, Shuko" userId="4e65c8d4-eed3-4fb0-bafc-eb86239163fd" providerId="ADAL" clId="{2F0FE12B-752C-4E55-A8DF-5530E6B82FED}" dt="2021-04-10T00:38:38.099" v="2113" actId="20577"/>
          <ac:spMkLst>
            <pc:docMk/>
            <pc:sldMk cId="1711117005" sldId="365"/>
            <ac:spMk id="9" creationId="{5C0CBD38-28C3-4B23-8671-9A12BBCEF157}"/>
          </ac:spMkLst>
        </pc:spChg>
        <pc:spChg chg="del">
          <ac:chgData name="Matsubara, Shuko" userId="4e65c8d4-eed3-4fb0-bafc-eb86239163fd" providerId="ADAL" clId="{2F0FE12B-752C-4E55-A8DF-5530E6B82FED}" dt="2021-04-10T00:33:57.767" v="1955" actId="478"/>
          <ac:spMkLst>
            <pc:docMk/>
            <pc:sldMk cId="1711117005" sldId="365"/>
            <ac:spMk id="11" creationId="{7ABACD88-4A42-41A6-B67C-DB19E21B5363}"/>
          </ac:spMkLst>
        </pc:spChg>
        <pc:spChg chg="del">
          <ac:chgData name="Matsubara, Shuko" userId="4e65c8d4-eed3-4fb0-bafc-eb86239163fd" providerId="ADAL" clId="{2F0FE12B-752C-4E55-A8DF-5530E6B82FED}" dt="2021-04-10T00:33:59.171" v="1958" actId="478"/>
          <ac:spMkLst>
            <pc:docMk/>
            <pc:sldMk cId="1711117005" sldId="365"/>
            <ac:spMk id="12" creationId="{632C8753-7E20-492B-A931-F17C9EF91B35}"/>
          </ac:spMkLst>
        </pc:spChg>
        <pc:spChg chg="del">
          <ac:chgData name="Matsubara, Shuko" userId="4e65c8d4-eed3-4fb0-bafc-eb86239163fd" providerId="ADAL" clId="{2F0FE12B-752C-4E55-A8DF-5530E6B82FED}" dt="2021-04-10T00:33:58.242" v="1956" actId="478"/>
          <ac:spMkLst>
            <pc:docMk/>
            <pc:sldMk cId="1711117005" sldId="365"/>
            <ac:spMk id="13" creationId="{0468B7FE-70A2-4E5E-BD5D-C07C0B9ABF06}"/>
          </ac:spMkLst>
        </pc:spChg>
        <pc:spChg chg="del">
          <ac:chgData name="Matsubara, Shuko" userId="4e65c8d4-eed3-4fb0-bafc-eb86239163fd" providerId="ADAL" clId="{2F0FE12B-752C-4E55-A8DF-5530E6B82FED}" dt="2021-04-10T00:33:58.748" v="1957" actId="478"/>
          <ac:spMkLst>
            <pc:docMk/>
            <pc:sldMk cId="1711117005" sldId="365"/>
            <ac:spMk id="14" creationId="{671F8A4A-DBB8-4F9D-A663-E5871D8CD227}"/>
          </ac:spMkLst>
        </pc:spChg>
        <pc:spChg chg="add mod">
          <ac:chgData name="Matsubara, Shuko" userId="4e65c8d4-eed3-4fb0-bafc-eb86239163fd" providerId="ADAL" clId="{2F0FE12B-752C-4E55-A8DF-5530E6B82FED}" dt="2021-04-10T00:36:51.005" v="2044" actId="1076"/>
          <ac:spMkLst>
            <pc:docMk/>
            <pc:sldMk cId="1711117005" sldId="365"/>
            <ac:spMk id="15" creationId="{A1DDFC3D-915B-408A-804D-0B19080240D5}"/>
          </ac:spMkLst>
        </pc:spChg>
        <pc:spChg chg="del">
          <ac:chgData name="Matsubara, Shuko" userId="4e65c8d4-eed3-4fb0-bafc-eb86239163fd" providerId="ADAL" clId="{2F0FE12B-752C-4E55-A8DF-5530E6B82FED}" dt="2021-04-10T00:33:59.623" v="1959" actId="478"/>
          <ac:spMkLst>
            <pc:docMk/>
            <pc:sldMk cId="1711117005" sldId="365"/>
            <ac:spMk id="16" creationId="{8692AF7E-A969-4859-B4E6-A30FA4B91D4E}"/>
          </ac:spMkLst>
        </pc:spChg>
        <pc:spChg chg="del mod">
          <ac:chgData name="Matsubara, Shuko" userId="4e65c8d4-eed3-4fb0-bafc-eb86239163fd" providerId="ADAL" clId="{2F0FE12B-752C-4E55-A8DF-5530E6B82FED}" dt="2021-04-10T00:34:00.092" v="1961" actId="478"/>
          <ac:spMkLst>
            <pc:docMk/>
            <pc:sldMk cId="1711117005" sldId="365"/>
            <ac:spMk id="17" creationId="{8FB2902B-B210-4D0E-9DE1-D316F44AD643}"/>
          </ac:spMkLst>
        </pc:spChg>
        <pc:spChg chg="del">
          <ac:chgData name="Matsubara, Shuko" userId="4e65c8d4-eed3-4fb0-bafc-eb86239163fd" providerId="ADAL" clId="{2F0FE12B-752C-4E55-A8DF-5530E6B82FED}" dt="2021-04-10T00:34:02.574" v="1966" actId="478"/>
          <ac:spMkLst>
            <pc:docMk/>
            <pc:sldMk cId="1711117005" sldId="365"/>
            <ac:spMk id="18" creationId="{A04E7D79-ACFC-4CBD-AAB0-99C936D4C2C1}"/>
          </ac:spMkLst>
        </pc:spChg>
        <pc:spChg chg="del">
          <ac:chgData name="Matsubara, Shuko" userId="4e65c8d4-eed3-4fb0-bafc-eb86239163fd" providerId="ADAL" clId="{2F0FE12B-752C-4E55-A8DF-5530E6B82FED}" dt="2021-04-10T00:34:00.583" v="1962" actId="478"/>
          <ac:spMkLst>
            <pc:docMk/>
            <pc:sldMk cId="1711117005" sldId="365"/>
            <ac:spMk id="19" creationId="{A9FF504C-A537-4684-AA71-26CE86B819CD}"/>
          </ac:spMkLst>
        </pc:spChg>
        <pc:spChg chg="del">
          <ac:chgData name="Matsubara, Shuko" userId="4e65c8d4-eed3-4fb0-bafc-eb86239163fd" providerId="ADAL" clId="{2F0FE12B-752C-4E55-A8DF-5530E6B82FED}" dt="2021-04-10T00:34:02.114" v="1965" actId="478"/>
          <ac:spMkLst>
            <pc:docMk/>
            <pc:sldMk cId="1711117005" sldId="365"/>
            <ac:spMk id="20" creationId="{3209C5EE-E841-407D-B148-8C7DA0CE0286}"/>
          </ac:spMkLst>
        </pc:spChg>
        <pc:spChg chg="del">
          <ac:chgData name="Matsubara, Shuko" userId="4e65c8d4-eed3-4fb0-bafc-eb86239163fd" providerId="ADAL" clId="{2F0FE12B-752C-4E55-A8DF-5530E6B82FED}" dt="2021-04-10T00:34:01.597" v="1964" actId="478"/>
          <ac:spMkLst>
            <pc:docMk/>
            <pc:sldMk cId="1711117005" sldId="365"/>
            <ac:spMk id="21" creationId="{6BB72CB3-F781-4297-977D-D732C80868F6}"/>
          </ac:spMkLst>
        </pc:spChg>
        <pc:spChg chg="del">
          <ac:chgData name="Matsubara, Shuko" userId="4e65c8d4-eed3-4fb0-bafc-eb86239163fd" providerId="ADAL" clId="{2F0FE12B-752C-4E55-A8DF-5530E6B82FED}" dt="2021-04-10T00:34:01.210" v="1963" actId="478"/>
          <ac:spMkLst>
            <pc:docMk/>
            <pc:sldMk cId="1711117005" sldId="365"/>
            <ac:spMk id="22" creationId="{6C1B12B5-62CA-4774-BC07-3D69E7244FC6}"/>
          </ac:spMkLst>
        </pc:spChg>
        <pc:spChg chg="mod">
          <ac:chgData name="Matsubara, Shuko" userId="4e65c8d4-eed3-4fb0-bafc-eb86239163fd" providerId="ADAL" clId="{2F0FE12B-752C-4E55-A8DF-5530E6B82FED}" dt="2021-04-10T00:43:40.594" v="2141" actId="20577"/>
          <ac:spMkLst>
            <pc:docMk/>
            <pc:sldMk cId="1711117005" sldId="365"/>
            <ac:spMk id="23" creationId="{FC213866-DC18-4FC2-81DE-07C72BC5783B}"/>
          </ac:spMkLst>
        </pc:spChg>
        <pc:spChg chg="add mod">
          <ac:chgData name="Matsubara, Shuko" userId="4e65c8d4-eed3-4fb0-bafc-eb86239163fd" providerId="ADAL" clId="{2F0FE12B-752C-4E55-A8DF-5530E6B82FED}" dt="2021-04-10T00:36:51.005" v="2044" actId="1076"/>
          <ac:spMkLst>
            <pc:docMk/>
            <pc:sldMk cId="1711117005" sldId="365"/>
            <ac:spMk id="24" creationId="{ED1E7F69-390D-4C11-A13D-46F33E707F31}"/>
          </ac:spMkLst>
        </pc:spChg>
        <pc:spChg chg="add mod">
          <ac:chgData name="Matsubara, Shuko" userId="4e65c8d4-eed3-4fb0-bafc-eb86239163fd" providerId="ADAL" clId="{2F0FE12B-752C-4E55-A8DF-5530E6B82FED}" dt="2021-04-10T00:36:51.005" v="2044" actId="1076"/>
          <ac:spMkLst>
            <pc:docMk/>
            <pc:sldMk cId="1711117005" sldId="365"/>
            <ac:spMk id="25" creationId="{B7EEDB45-546D-4F91-A90D-95F71FDEDFDF}"/>
          </ac:spMkLst>
        </pc:spChg>
        <pc:spChg chg="add mod">
          <ac:chgData name="Matsubara, Shuko" userId="4e65c8d4-eed3-4fb0-bafc-eb86239163fd" providerId="ADAL" clId="{2F0FE12B-752C-4E55-A8DF-5530E6B82FED}" dt="2021-04-10T00:36:51.005" v="2044" actId="1076"/>
          <ac:spMkLst>
            <pc:docMk/>
            <pc:sldMk cId="1711117005" sldId="365"/>
            <ac:spMk id="26" creationId="{04AB3D35-50CD-406E-8488-8437E93FC531}"/>
          </ac:spMkLst>
        </pc:spChg>
        <pc:spChg chg="add mod">
          <ac:chgData name="Matsubara, Shuko" userId="4e65c8d4-eed3-4fb0-bafc-eb86239163fd" providerId="ADAL" clId="{2F0FE12B-752C-4E55-A8DF-5530E6B82FED}" dt="2021-04-10T00:36:51.005" v="2044" actId="1076"/>
          <ac:spMkLst>
            <pc:docMk/>
            <pc:sldMk cId="1711117005" sldId="365"/>
            <ac:spMk id="27" creationId="{171689C6-A06A-4E63-965A-4F180B6E9CAF}"/>
          </ac:spMkLst>
        </pc:spChg>
        <pc:spChg chg="add mod">
          <ac:chgData name="Matsubara, Shuko" userId="4e65c8d4-eed3-4fb0-bafc-eb86239163fd" providerId="ADAL" clId="{2F0FE12B-752C-4E55-A8DF-5530E6B82FED}" dt="2021-04-10T00:36:51.005" v="2044" actId="1076"/>
          <ac:spMkLst>
            <pc:docMk/>
            <pc:sldMk cId="1711117005" sldId="365"/>
            <ac:spMk id="28" creationId="{00AE23F9-E5E5-4E03-9EC1-B51C0FFFC80C}"/>
          </ac:spMkLst>
        </pc:spChg>
        <pc:spChg chg="add mod">
          <ac:chgData name="Matsubara, Shuko" userId="4e65c8d4-eed3-4fb0-bafc-eb86239163fd" providerId="ADAL" clId="{2F0FE12B-752C-4E55-A8DF-5530E6B82FED}" dt="2021-04-10T00:36:51.005" v="2044" actId="1076"/>
          <ac:spMkLst>
            <pc:docMk/>
            <pc:sldMk cId="1711117005" sldId="365"/>
            <ac:spMk id="29" creationId="{9893067C-4670-4307-AB5B-78AA2A1C3AC7}"/>
          </ac:spMkLst>
        </pc:spChg>
        <pc:spChg chg="add mod">
          <ac:chgData name="Matsubara, Shuko" userId="4e65c8d4-eed3-4fb0-bafc-eb86239163fd" providerId="ADAL" clId="{2F0FE12B-752C-4E55-A8DF-5530E6B82FED}" dt="2021-04-10T00:36:51.005" v="2044" actId="1076"/>
          <ac:spMkLst>
            <pc:docMk/>
            <pc:sldMk cId="1711117005" sldId="365"/>
            <ac:spMk id="30" creationId="{56A8D3C1-345C-48C2-A6E9-B53A331A8225}"/>
          </ac:spMkLst>
        </pc:spChg>
        <pc:spChg chg="add mod">
          <ac:chgData name="Matsubara, Shuko" userId="4e65c8d4-eed3-4fb0-bafc-eb86239163fd" providerId="ADAL" clId="{2F0FE12B-752C-4E55-A8DF-5530E6B82FED}" dt="2021-04-10T00:36:51.005" v="2044" actId="1076"/>
          <ac:spMkLst>
            <pc:docMk/>
            <pc:sldMk cId="1711117005" sldId="365"/>
            <ac:spMk id="31" creationId="{CBCD2B0E-1E6C-4DE3-93CE-F3B7EBE1D67F}"/>
          </ac:spMkLst>
        </pc:spChg>
        <pc:spChg chg="add mod">
          <ac:chgData name="Matsubara, Shuko" userId="4e65c8d4-eed3-4fb0-bafc-eb86239163fd" providerId="ADAL" clId="{2F0FE12B-752C-4E55-A8DF-5530E6B82FED}" dt="2021-04-10T03:40:22.596" v="3843" actId="1076"/>
          <ac:spMkLst>
            <pc:docMk/>
            <pc:sldMk cId="1711117005" sldId="365"/>
            <ac:spMk id="32" creationId="{051AC471-5CCB-47C4-867B-0A14F30319E3}"/>
          </ac:spMkLst>
        </pc:spChg>
        <pc:spChg chg="add del mod">
          <ac:chgData name="Matsubara, Shuko" userId="4e65c8d4-eed3-4fb0-bafc-eb86239163fd" providerId="ADAL" clId="{2F0FE12B-752C-4E55-A8DF-5530E6B82FED}" dt="2021-04-10T00:36:08.457" v="2031"/>
          <ac:spMkLst>
            <pc:docMk/>
            <pc:sldMk cId="1711117005" sldId="365"/>
            <ac:spMk id="33" creationId="{EE5FB2E8-1BC4-4A1F-B714-F8B98C8B3E74}"/>
          </ac:spMkLst>
        </pc:spChg>
        <pc:spChg chg="add mod">
          <ac:chgData name="Matsubara, Shuko" userId="4e65c8d4-eed3-4fb0-bafc-eb86239163fd" providerId="ADAL" clId="{2F0FE12B-752C-4E55-A8DF-5530E6B82FED}" dt="2021-04-10T00:36:51.005" v="2044" actId="1076"/>
          <ac:spMkLst>
            <pc:docMk/>
            <pc:sldMk cId="1711117005" sldId="365"/>
            <ac:spMk id="34" creationId="{0AE7E3A1-BE59-4101-9B64-AC87EDA1AA50}"/>
          </ac:spMkLst>
        </pc:spChg>
        <pc:spChg chg="add mod">
          <ac:chgData name="Matsubara, Shuko" userId="4e65c8d4-eed3-4fb0-bafc-eb86239163fd" providerId="ADAL" clId="{2F0FE12B-752C-4E55-A8DF-5530E6B82FED}" dt="2021-04-10T00:37:04.601" v="2048" actId="1076"/>
          <ac:spMkLst>
            <pc:docMk/>
            <pc:sldMk cId="1711117005" sldId="365"/>
            <ac:spMk id="35" creationId="{0860F25C-0180-4E19-8582-148475FFA1F6}"/>
          </ac:spMkLst>
        </pc:spChg>
        <pc:spChg chg="add mod">
          <ac:chgData name="Matsubara, Shuko" userId="4e65c8d4-eed3-4fb0-bafc-eb86239163fd" providerId="ADAL" clId="{2F0FE12B-752C-4E55-A8DF-5530E6B82FED}" dt="2021-04-10T00:37:03.204" v="2047" actId="1076"/>
          <ac:spMkLst>
            <pc:docMk/>
            <pc:sldMk cId="1711117005" sldId="365"/>
            <ac:spMk id="36" creationId="{33836CEE-3B19-4626-AB00-E49D781F6B80}"/>
          </ac:spMkLst>
        </pc:spChg>
        <pc:spChg chg="add mod">
          <ac:chgData name="Matsubara, Shuko" userId="4e65c8d4-eed3-4fb0-bafc-eb86239163fd" providerId="ADAL" clId="{2F0FE12B-752C-4E55-A8DF-5530E6B82FED}" dt="2021-04-10T00:37:06.841" v="2049" actId="1076"/>
          <ac:spMkLst>
            <pc:docMk/>
            <pc:sldMk cId="1711117005" sldId="365"/>
            <ac:spMk id="37" creationId="{AC70FE44-98BF-4EC3-B6ED-D0D5D84EE1A9}"/>
          </ac:spMkLst>
        </pc:spChg>
        <pc:spChg chg="add mod">
          <ac:chgData name="Matsubara, Shuko" userId="4e65c8d4-eed3-4fb0-bafc-eb86239163fd" providerId="ADAL" clId="{2F0FE12B-752C-4E55-A8DF-5530E6B82FED}" dt="2021-04-10T03:41:07.941" v="3850" actId="20577"/>
          <ac:spMkLst>
            <pc:docMk/>
            <pc:sldMk cId="1711117005" sldId="365"/>
            <ac:spMk id="38" creationId="{1BE98E1B-51BC-4123-9C5A-7790404CDD6F}"/>
          </ac:spMkLst>
        </pc:spChg>
        <pc:spChg chg="add mod">
          <ac:chgData name="Matsubara, Shuko" userId="4e65c8d4-eed3-4fb0-bafc-eb86239163fd" providerId="ADAL" clId="{2F0FE12B-752C-4E55-A8DF-5530E6B82FED}" dt="2021-04-10T00:37:42.330" v="2070" actId="1076"/>
          <ac:spMkLst>
            <pc:docMk/>
            <pc:sldMk cId="1711117005" sldId="365"/>
            <ac:spMk id="39" creationId="{2072D131-9E19-4D32-A933-3381766E6912}"/>
          </ac:spMkLst>
        </pc:spChg>
        <pc:spChg chg="add mod">
          <ac:chgData name="Matsubara, Shuko" userId="4e65c8d4-eed3-4fb0-bafc-eb86239163fd" providerId="ADAL" clId="{2F0FE12B-752C-4E55-A8DF-5530E6B82FED}" dt="2021-04-10T00:37:51.824" v="2071" actId="207"/>
          <ac:spMkLst>
            <pc:docMk/>
            <pc:sldMk cId="1711117005" sldId="365"/>
            <ac:spMk id="40" creationId="{EC001736-F128-49D1-A3DA-D48861719A83}"/>
          </ac:spMkLst>
        </pc:spChg>
        <pc:spChg chg="add mod">
          <ac:chgData name="Matsubara, Shuko" userId="4e65c8d4-eed3-4fb0-bafc-eb86239163fd" providerId="ADAL" clId="{2F0FE12B-752C-4E55-A8DF-5530E6B82FED}" dt="2021-04-10T00:37:51.824" v="2071" actId="207"/>
          <ac:spMkLst>
            <pc:docMk/>
            <pc:sldMk cId="1711117005" sldId="365"/>
            <ac:spMk id="41" creationId="{4B831E18-1707-4C07-8601-33F4C5469806}"/>
          </ac:spMkLst>
        </pc:spChg>
        <pc:spChg chg="add mod">
          <ac:chgData name="Matsubara, Shuko" userId="4e65c8d4-eed3-4fb0-bafc-eb86239163fd" providerId="ADAL" clId="{2F0FE12B-752C-4E55-A8DF-5530E6B82FED}" dt="2021-04-10T00:37:51.824" v="2071" actId="207"/>
          <ac:spMkLst>
            <pc:docMk/>
            <pc:sldMk cId="1711117005" sldId="365"/>
            <ac:spMk id="42" creationId="{849DFC89-14F8-4382-BB09-E7AA33F83043}"/>
          </ac:spMkLst>
        </pc:spChg>
        <pc:spChg chg="add mod">
          <ac:chgData name="Matsubara, Shuko" userId="4e65c8d4-eed3-4fb0-bafc-eb86239163fd" providerId="ADAL" clId="{2F0FE12B-752C-4E55-A8DF-5530E6B82FED}" dt="2021-04-10T00:37:51.824" v="2071" actId="207"/>
          <ac:spMkLst>
            <pc:docMk/>
            <pc:sldMk cId="1711117005" sldId="365"/>
            <ac:spMk id="43" creationId="{D27E4FC2-D720-4A14-9BF4-FF3EB23FB56E}"/>
          </ac:spMkLst>
        </pc:spChg>
        <pc:spChg chg="add mod">
          <ac:chgData name="Matsubara, Shuko" userId="4e65c8d4-eed3-4fb0-bafc-eb86239163fd" providerId="ADAL" clId="{2F0FE12B-752C-4E55-A8DF-5530E6B82FED}" dt="2021-04-10T00:37:51.824" v="2071" actId="207"/>
          <ac:spMkLst>
            <pc:docMk/>
            <pc:sldMk cId="1711117005" sldId="365"/>
            <ac:spMk id="44" creationId="{862B4658-5BB6-4CD5-9F4A-C7DE423B73CD}"/>
          </ac:spMkLst>
        </pc:spChg>
        <pc:spChg chg="add mod">
          <ac:chgData name="Matsubara, Shuko" userId="4e65c8d4-eed3-4fb0-bafc-eb86239163fd" providerId="ADAL" clId="{2F0FE12B-752C-4E55-A8DF-5530E6B82FED}" dt="2021-04-10T00:37:51.824" v="2071" actId="207"/>
          <ac:spMkLst>
            <pc:docMk/>
            <pc:sldMk cId="1711117005" sldId="365"/>
            <ac:spMk id="45" creationId="{47EDFD94-DA9A-4E4C-9FD4-E00AAAF0DC1D}"/>
          </ac:spMkLst>
        </pc:spChg>
        <pc:spChg chg="add mod">
          <ac:chgData name="Matsubara, Shuko" userId="4e65c8d4-eed3-4fb0-bafc-eb86239163fd" providerId="ADAL" clId="{2F0FE12B-752C-4E55-A8DF-5530E6B82FED}" dt="2021-04-10T00:37:51.824" v="2071" actId="207"/>
          <ac:spMkLst>
            <pc:docMk/>
            <pc:sldMk cId="1711117005" sldId="365"/>
            <ac:spMk id="46" creationId="{F1106ED1-1B94-441C-99A2-AC7B72372345}"/>
          </ac:spMkLst>
        </pc:spChg>
        <pc:spChg chg="add mod">
          <ac:chgData name="Matsubara, Shuko" userId="4e65c8d4-eed3-4fb0-bafc-eb86239163fd" providerId="ADAL" clId="{2F0FE12B-752C-4E55-A8DF-5530E6B82FED}" dt="2021-04-10T00:37:51.824" v="2071" actId="207"/>
          <ac:spMkLst>
            <pc:docMk/>
            <pc:sldMk cId="1711117005" sldId="365"/>
            <ac:spMk id="47" creationId="{6B33151D-F045-4D5F-A5BC-37ED01B5C135}"/>
          </ac:spMkLst>
        </pc:spChg>
        <pc:spChg chg="add mod">
          <ac:chgData name="Matsubara, Shuko" userId="4e65c8d4-eed3-4fb0-bafc-eb86239163fd" providerId="ADAL" clId="{2F0FE12B-752C-4E55-A8DF-5530E6B82FED}" dt="2021-04-10T00:37:42.330" v="2070" actId="1076"/>
          <ac:spMkLst>
            <pc:docMk/>
            <pc:sldMk cId="1711117005" sldId="365"/>
            <ac:spMk id="48" creationId="{1E073F14-222A-4607-A14E-314CFA7FDEB4}"/>
          </ac:spMkLst>
        </pc:spChg>
        <pc:spChg chg="add mod">
          <ac:chgData name="Matsubara, Shuko" userId="4e65c8d4-eed3-4fb0-bafc-eb86239163fd" providerId="ADAL" clId="{2F0FE12B-752C-4E55-A8DF-5530E6B82FED}" dt="2021-04-10T00:37:42.330" v="2070" actId="1076"/>
          <ac:spMkLst>
            <pc:docMk/>
            <pc:sldMk cId="1711117005" sldId="365"/>
            <ac:spMk id="49" creationId="{A6BB9B92-FA85-40F7-9927-1E475960633A}"/>
          </ac:spMkLst>
        </pc:spChg>
        <pc:spChg chg="add mod">
          <ac:chgData name="Matsubara, Shuko" userId="4e65c8d4-eed3-4fb0-bafc-eb86239163fd" providerId="ADAL" clId="{2F0FE12B-752C-4E55-A8DF-5530E6B82FED}" dt="2021-04-10T00:37:42.330" v="2070" actId="1076"/>
          <ac:spMkLst>
            <pc:docMk/>
            <pc:sldMk cId="1711117005" sldId="365"/>
            <ac:spMk id="50" creationId="{CD97DADD-3755-42EF-836E-0D6CF78A191B}"/>
          </ac:spMkLst>
        </pc:spChg>
        <pc:spChg chg="add mod">
          <ac:chgData name="Matsubara, Shuko" userId="4e65c8d4-eed3-4fb0-bafc-eb86239163fd" providerId="ADAL" clId="{2F0FE12B-752C-4E55-A8DF-5530E6B82FED}" dt="2021-04-10T00:37:42.330" v="2070" actId="1076"/>
          <ac:spMkLst>
            <pc:docMk/>
            <pc:sldMk cId="1711117005" sldId="365"/>
            <ac:spMk id="51" creationId="{37AB3BB4-BBE8-41C9-9C16-6971368B8E75}"/>
          </ac:spMkLst>
        </pc:spChg>
      </pc:sldChg>
      <pc:sldChg chg="addSp delSp modSp new mod">
        <pc:chgData name="Matsubara, Shuko" userId="4e65c8d4-eed3-4fb0-bafc-eb86239163fd" providerId="ADAL" clId="{2F0FE12B-752C-4E55-A8DF-5530E6B82FED}" dt="2021-04-10T01:39:45.012" v="2841" actId="1076"/>
        <pc:sldMkLst>
          <pc:docMk/>
          <pc:sldMk cId="3162336929" sldId="366"/>
        </pc:sldMkLst>
        <pc:spChg chg="del">
          <ac:chgData name="Matsubara, Shuko" userId="4e65c8d4-eed3-4fb0-bafc-eb86239163fd" providerId="ADAL" clId="{2F0FE12B-752C-4E55-A8DF-5530E6B82FED}" dt="2021-04-10T01:37:19.683" v="2607" actId="21"/>
          <ac:spMkLst>
            <pc:docMk/>
            <pc:sldMk cId="3162336929" sldId="366"/>
            <ac:spMk id="2" creationId="{AC4CE911-7093-409F-BC45-B289EC93D0BF}"/>
          </ac:spMkLst>
        </pc:spChg>
        <pc:spChg chg="mod">
          <ac:chgData name="Matsubara, Shuko" userId="4e65c8d4-eed3-4fb0-bafc-eb86239163fd" providerId="ADAL" clId="{2F0FE12B-752C-4E55-A8DF-5530E6B82FED}" dt="2021-04-10T00:41:47.558" v="2139" actId="20577"/>
          <ac:spMkLst>
            <pc:docMk/>
            <pc:sldMk cId="3162336929" sldId="366"/>
            <ac:spMk id="3" creationId="{BC4C2E4C-66AC-4955-AE31-599FBC54DF1D}"/>
          </ac:spMkLst>
        </pc:spChg>
        <pc:spChg chg="add mod">
          <ac:chgData name="Matsubara, Shuko" userId="4e65c8d4-eed3-4fb0-bafc-eb86239163fd" providerId="ADAL" clId="{2F0FE12B-752C-4E55-A8DF-5530E6B82FED}" dt="2021-04-10T01:38:24.631" v="2728" actId="1076"/>
          <ac:spMkLst>
            <pc:docMk/>
            <pc:sldMk cId="3162336929" sldId="366"/>
            <ac:spMk id="9" creationId="{FC8D0D74-658D-41F0-82D7-56B488D5D3F8}"/>
          </ac:spMkLst>
        </pc:spChg>
        <pc:spChg chg="add mod">
          <ac:chgData name="Matsubara, Shuko" userId="4e65c8d4-eed3-4fb0-bafc-eb86239163fd" providerId="ADAL" clId="{2F0FE12B-752C-4E55-A8DF-5530E6B82FED}" dt="2021-04-10T01:39:17.253" v="2794" actId="1076"/>
          <ac:spMkLst>
            <pc:docMk/>
            <pc:sldMk cId="3162336929" sldId="366"/>
            <ac:spMk id="10" creationId="{BDB21C8F-13B3-40BF-B51A-D0C1570F4990}"/>
          </ac:spMkLst>
        </pc:spChg>
        <pc:spChg chg="add mod">
          <ac:chgData name="Matsubara, Shuko" userId="4e65c8d4-eed3-4fb0-bafc-eb86239163fd" providerId="ADAL" clId="{2F0FE12B-752C-4E55-A8DF-5530E6B82FED}" dt="2021-04-10T01:39:45.012" v="2841" actId="1076"/>
          <ac:spMkLst>
            <pc:docMk/>
            <pc:sldMk cId="3162336929" sldId="366"/>
            <ac:spMk id="11" creationId="{8AADC58D-F1E7-4728-9F26-3EB135271095}"/>
          </ac:spMkLst>
        </pc:spChg>
        <pc:picChg chg="add mod">
          <ac:chgData name="Matsubara, Shuko" userId="4e65c8d4-eed3-4fb0-bafc-eb86239163fd" providerId="ADAL" clId="{2F0FE12B-752C-4E55-A8DF-5530E6B82FED}" dt="2021-04-10T01:37:27.771" v="2610" actId="1076"/>
          <ac:picMkLst>
            <pc:docMk/>
            <pc:sldMk cId="3162336929" sldId="366"/>
            <ac:picMk id="5" creationId="{AE1F5096-865C-415B-BDDC-64F79FDC477F}"/>
          </ac:picMkLst>
        </pc:picChg>
        <pc:picChg chg="add mod">
          <ac:chgData name="Matsubara, Shuko" userId="4e65c8d4-eed3-4fb0-bafc-eb86239163fd" providerId="ADAL" clId="{2F0FE12B-752C-4E55-A8DF-5530E6B82FED}" dt="2021-04-10T01:39:27.112" v="2797" actId="1076"/>
          <ac:picMkLst>
            <pc:docMk/>
            <pc:sldMk cId="3162336929" sldId="366"/>
            <ac:picMk id="7" creationId="{96E0976D-A7A9-43F9-A5A3-C18FF1B21483}"/>
          </ac:picMkLst>
        </pc:picChg>
        <pc:picChg chg="add del mod">
          <ac:chgData name="Matsubara, Shuko" userId="4e65c8d4-eed3-4fb0-bafc-eb86239163fd" providerId="ADAL" clId="{2F0FE12B-752C-4E55-A8DF-5530E6B82FED}" dt="2021-04-10T01:37:59.085" v="2618"/>
          <ac:picMkLst>
            <pc:docMk/>
            <pc:sldMk cId="3162336929" sldId="366"/>
            <ac:picMk id="8" creationId="{7ABD68C0-2DA8-4198-9F6E-AD68D921ABA3}"/>
          </ac:picMkLst>
        </pc:picChg>
      </pc:sldChg>
      <pc:sldChg chg="addSp delSp modSp new mod modClrScheme chgLayout">
        <pc:chgData name="Matsubara, Shuko" userId="4e65c8d4-eed3-4fb0-bafc-eb86239163fd" providerId="ADAL" clId="{2F0FE12B-752C-4E55-A8DF-5530E6B82FED}" dt="2021-05-01T02:24:34.557" v="5157" actId="20577"/>
        <pc:sldMkLst>
          <pc:docMk/>
          <pc:sldMk cId="3314636086" sldId="367"/>
        </pc:sldMkLst>
        <pc:spChg chg="mod ord">
          <ac:chgData name="Matsubara, Shuko" userId="4e65c8d4-eed3-4fb0-bafc-eb86239163fd" providerId="ADAL" clId="{2F0FE12B-752C-4E55-A8DF-5530E6B82FED}" dt="2021-05-01T02:24:34.557" v="5157" actId="20577"/>
          <ac:spMkLst>
            <pc:docMk/>
            <pc:sldMk cId="3314636086" sldId="367"/>
            <ac:spMk id="2" creationId="{42240EA7-D528-4659-8EB1-79B8AE6F1A89}"/>
          </ac:spMkLst>
        </pc:spChg>
        <pc:spChg chg="mod ord">
          <ac:chgData name="Matsubara, Shuko" userId="4e65c8d4-eed3-4fb0-bafc-eb86239163fd" providerId="ADAL" clId="{2F0FE12B-752C-4E55-A8DF-5530E6B82FED}" dt="2021-05-01T02:23:08.002" v="5126" actId="700"/>
          <ac:spMkLst>
            <pc:docMk/>
            <pc:sldMk cId="3314636086" sldId="367"/>
            <ac:spMk id="3" creationId="{861097BB-66C0-42C0-B159-833DB820C432}"/>
          </ac:spMkLst>
        </pc:spChg>
        <pc:spChg chg="add mod">
          <ac:chgData name="Matsubara, Shuko" userId="4e65c8d4-eed3-4fb0-bafc-eb86239163fd" providerId="ADAL" clId="{2F0FE12B-752C-4E55-A8DF-5530E6B82FED}" dt="2021-04-10T00:52:23.357" v="2360" actId="1076"/>
          <ac:spMkLst>
            <pc:docMk/>
            <pc:sldMk cId="3314636086" sldId="367"/>
            <ac:spMk id="4" creationId="{6FC51A6F-D751-4C39-AD67-4A910A74F858}"/>
          </ac:spMkLst>
        </pc:spChg>
        <pc:spChg chg="add del mod">
          <ac:chgData name="Matsubara, Shuko" userId="4e65c8d4-eed3-4fb0-bafc-eb86239163fd" providerId="ADAL" clId="{2F0FE12B-752C-4E55-A8DF-5530E6B82FED}" dt="2021-04-10T00:51:57.476" v="2358"/>
          <ac:spMkLst>
            <pc:docMk/>
            <pc:sldMk cId="3314636086" sldId="367"/>
            <ac:spMk id="9" creationId="{6B60E656-45C0-4BED-B794-16762372A2A9}"/>
          </ac:spMkLst>
        </pc:spChg>
        <pc:spChg chg="add mod">
          <ac:chgData name="Matsubara, Shuko" userId="4e65c8d4-eed3-4fb0-bafc-eb86239163fd" providerId="ADAL" clId="{2F0FE12B-752C-4E55-A8DF-5530E6B82FED}" dt="2021-04-10T00:52:50.726" v="2369" actId="1076"/>
          <ac:spMkLst>
            <pc:docMk/>
            <pc:sldMk cId="3314636086" sldId="367"/>
            <ac:spMk id="10" creationId="{23152976-BD9F-4E0D-AA71-37E581112751}"/>
          </ac:spMkLst>
        </pc:spChg>
        <pc:spChg chg="add mod">
          <ac:chgData name="Matsubara, Shuko" userId="4e65c8d4-eed3-4fb0-bafc-eb86239163fd" providerId="ADAL" clId="{2F0FE12B-752C-4E55-A8DF-5530E6B82FED}" dt="2021-04-10T00:53:00.536" v="2371" actId="1076"/>
          <ac:spMkLst>
            <pc:docMk/>
            <pc:sldMk cId="3314636086" sldId="367"/>
            <ac:spMk id="11" creationId="{49A925EB-2039-4A60-8E62-0CB8073AA4D8}"/>
          </ac:spMkLst>
        </pc:spChg>
        <pc:spChg chg="add mod">
          <ac:chgData name="Matsubara, Shuko" userId="4e65c8d4-eed3-4fb0-bafc-eb86239163fd" providerId="ADAL" clId="{2F0FE12B-752C-4E55-A8DF-5530E6B82FED}" dt="2021-04-10T00:53:41.760" v="2395" actId="1076"/>
          <ac:spMkLst>
            <pc:docMk/>
            <pc:sldMk cId="3314636086" sldId="367"/>
            <ac:spMk id="12" creationId="{A6DA9329-132E-412E-BAF1-FBD6020BA790}"/>
          </ac:spMkLst>
        </pc:spChg>
        <pc:spChg chg="add mod">
          <ac:chgData name="Matsubara, Shuko" userId="4e65c8d4-eed3-4fb0-bafc-eb86239163fd" providerId="ADAL" clId="{2F0FE12B-752C-4E55-A8DF-5530E6B82FED}" dt="2021-04-10T00:53:54.154" v="2397" actId="1076"/>
          <ac:spMkLst>
            <pc:docMk/>
            <pc:sldMk cId="3314636086" sldId="367"/>
            <ac:spMk id="13" creationId="{17957750-7A28-4A77-B354-EC81D1959BBF}"/>
          </ac:spMkLst>
        </pc:spChg>
        <pc:spChg chg="add mod">
          <ac:chgData name="Matsubara, Shuko" userId="4e65c8d4-eed3-4fb0-bafc-eb86239163fd" providerId="ADAL" clId="{2F0FE12B-752C-4E55-A8DF-5530E6B82FED}" dt="2021-04-16T02:02:51.401" v="4530" actId="1076"/>
          <ac:spMkLst>
            <pc:docMk/>
            <pc:sldMk cId="3314636086" sldId="367"/>
            <ac:spMk id="14" creationId="{39D3A72F-FFAA-4B77-B5AC-6AD560C4F529}"/>
          </ac:spMkLst>
        </pc:spChg>
        <pc:picChg chg="add mod">
          <ac:chgData name="Matsubara, Shuko" userId="4e65c8d4-eed3-4fb0-bafc-eb86239163fd" providerId="ADAL" clId="{2F0FE12B-752C-4E55-A8DF-5530E6B82FED}" dt="2021-04-10T00:52:47.827" v="2368" actId="14100"/>
          <ac:picMkLst>
            <pc:docMk/>
            <pc:sldMk cId="3314636086" sldId="367"/>
            <ac:picMk id="6" creationId="{13E65C4F-9CFB-4157-8912-443CB305976F}"/>
          </ac:picMkLst>
        </pc:picChg>
        <pc:picChg chg="add mod">
          <ac:chgData name="Matsubara, Shuko" userId="4e65c8d4-eed3-4fb0-bafc-eb86239163fd" providerId="ADAL" clId="{2F0FE12B-752C-4E55-A8DF-5530E6B82FED}" dt="2021-04-10T00:52:42.060" v="2367" actId="1076"/>
          <ac:picMkLst>
            <pc:docMk/>
            <pc:sldMk cId="3314636086" sldId="367"/>
            <ac:picMk id="8" creationId="{F099F562-5BBD-45F2-8749-648FBA43B59A}"/>
          </ac:picMkLst>
        </pc:picChg>
      </pc:sldChg>
      <pc:sldChg chg="addSp delSp modSp add mod ord">
        <pc:chgData name="Matsubara, Shuko" userId="4e65c8d4-eed3-4fb0-bafc-eb86239163fd" providerId="ADAL" clId="{2F0FE12B-752C-4E55-A8DF-5530E6B82FED}" dt="2021-04-16T00:10:44.087" v="4135" actId="1076"/>
        <pc:sldMkLst>
          <pc:docMk/>
          <pc:sldMk cId="1051299604" sldId="368"/>
        </pc:sldMkLst>
        <pc:spChg chg="del mod">
          <ac:chgData name="Matsubara, Shuko" userId="4e65c8d4-eed3-4fb0-bafc-eb86239163fd" providerId="ADAL" clId="{2F0FE12B-752C-4E55-A8DF-5530E6B82FED}" dt="2021-04-16T00:09:48.269" v="4127" actId="478"/>
          <ac:spMkLst>
            <pc:docMk/>
            <pc:sldMk cId="1051299604" sldId="368"/>
            <ac:spMk id="2" creationId="{42240EA7-D528-4659-8EB1-79B8AE6F1A89}"/>
          </ac:spMkLst>
        </pc:spChg>
        <pc:spChg chg="mod">
          <ac:chgData name="Matsubara, Shuko" userId="4e65c8d4-eed3-4fb0-bafc-eb86239163fd" providerId="ADAL" clId="{2F0FE12B-752C-4E55-A8DF-5530E6B82FED}" dt="2021-04-10T00:54:48.706" v="2420" actId="20577"/>
          <ac:spMkLst>
            <pc:docMk/>
            <pc:sldMk cId="1051299604" sldId="368"/>
            <ac:spMk id="3" creationId="{861097BB-66C0-42C0-B159-833DB820C432}"/>
          </ac:spMkLst>
        </pc:spChg>
        <pc:spChg chg="del mod ord">
          <ac:chgData name="Matsubara, Shuko" userId="4e65c8d4-eed3-4fb0-bafc-eb86239163fd" providerId="ADAL" clId="{2F0FE12B-752C-4E55-A8DF-5530E6B82FED}" dt="2021-04-16T00:09:51.549" v="4128" actId="478"/>
          <ac:spMkLst>
            <pc:docMk/>
            <pc:sldMk cId="1051299604" sldId="368"/>
            <ac:spMk id="10" creationId="{23152976-BD9F-4E0D-AA71-37E581112751}"/>
          </ac:spMkLst>
        </pc:spChg>
        <pc:spChg chg="del mod">
          <ac:chgData name="Matsubara, Shuko" userId="4e65c8d4-eed3-4fb0-bafc-eb86239163fd" providerId="ADAL" clId="{2F0FE12B-752C-4E55-A8DF-5530E6B82FED}" dt="2021-04-16T00:10:01.626" v="4131" actId="21"/>
          <ac:spMkLst>
            <pc:docMk/>
            <pc:sldMk cId="1051299604" sldId="368"/>
            <ac:spMk id="11" creationId="{49A925EB-2039-4A60-8E62-0CB8073AA4D8}"/>
          </ac:spMkLst>
        </pc:spChg>
        <pc:spChg chg="del">
          <ac:chgData name="Matsubara, Shuko" userId="4e65c8d4-eed3-4fb0-bafc-eb86239163fd" providerId="ADAL" clId="{2F0FE12B-752C-4E55-A8DF-5530E6B82FED}" dt="2021-04-16T00:09:54.399" v="4129" actId="478"/>
          <ac:spMkLst>
            <pc:docMk/>
            <pc:sldMk cId="1051299604" sldId="368"/>
            <ac:spMk id="12" creationId="{A6DA9329-132E-412E-BAF1-FBD6020BA790}"/>
          </ac:spMkLst>
        </pc:spChg>
        <pc:spChg chg="del">
          <ac:chgData name="Matsubara, Shuko" userId="4e65c8d4-eed3-4fb0-bafc-eb86239163fd" providerId="ADAL" clId="{2F0FE12B-752C-4E55-A8DF-5530E6B82FED}" dt="2021-04-16T00:09:51.549" v="4128" actId="478"/>
          <ac:spMkLst>
            <pc:docMk/>
            <pc:sldMk cId="1051299604" sldId="368"/>
            <ac:spMk id="13" creationId="{17957750-7A28-4A77-B354-EC81D1959BBF}"/>
          </ac:spMkLst>
        </pc:spChg>
        <pc:spChg chg="add del mod">
          <ac:chgData name="Matsubara, Shuko" userId="4e65c8d4-eed3-4fb0-bafc-eb86239163fd" providerId="ADAL" clId="{2F0FE12B-752C-4E55-A8DF-5530E6B82FED}" dt="2021-04-16T00:09:51.549" v="4128" actId="478"/>
          <ac:spMkLst>
            <pc:docMk/>
            <pc:sldMk cId="1051299604" sldId="368"/>
            <ac:spMk id="15" creationId="{226AA230-2426-4AEE-A520-AFA4E80F94DE}"/>
          </ac:spMkLst>
        </pc:spChg>
        <pc:spChg chg="add del mod">
          <ac:chgData name="Matsubara, Shuko" userId="4e65c8d4-eed3-4fb0-bafc-eb86239163fd" providerId="ADAL" clId="{2F0FE12B-752C-4E55-A8DF-5530E6B82FED}" dt="2021-04-16T00:09:51.549" v="4128" actId="478"/>
          <ac:spMkLst>
            <pc:docMk/>
            <pc:sldMk cId="1051299604" sldId="368"/>
            <ac:spMk id="16" creationId="{67990122-5B29-4B7E-BBE5-5E05B1112BCE}"/>
          </ac:spMkLst>
        </pc:spChg>
        <pc:graphicFrameChg chg="add mod">
          <ac:chgData name="Matsubara, Shuko" userId="4e65c8d4-eed3-4fb0-bafc-eb86239163fd" providerId="ADAL" clId="{2F0FE12B-752C-4E55-A8DF-5530E6B82FED}" dt="2021-04-16T00:10:44.087" v="4135" actId="1076"/>
          <ac:graphicFrameMkLst>
            <pc:docMk/>
            <pc:sldMk cId="1051299604" sldId="368"/>
            <ac:graphicFrameMk id="17" creationId="{75917F0A-A0A6-4B57-B97E-3CBFC6848868}"/>
          </ac:graphicFrameMkLst>
        </pc:graphicFrameChg>
        <pc:picChg chg="del">
          <ac:chgData name="Matsubara, Shuko" userId="4e65c8d4-eed3-4fb0-bafc-eb86239163fd" providerId="ADAL" clId="{2F0FE12B-752C-4E55-A8DF-5530E6B82FED}" dt="2021-04-10T00:55:30.875" v="2468" actId="478"/>
          <ac:picMkLst>
            <pc:docMk/>
            <pc:sldMk cId="1051299604" sldId="368"/>
            <ac:picMk id="6" creationId="{13E65C4F-9CFB-4157-8912-443CB305976F}"/>
          </ac:picMkLst>
        </pc:picChg>
        <pc:picChg chg="add del mod ord">
          <ac:chgData name="Matsubara, Shuko" userId="4e65c8d4-eed3-4fb0-bafc-eb86239163fd" providerId="ADAL" clId="{2F0FE12B-752C-4E55-A8DF-5530E6B82FED}" dt="2021-04-16T00:09:43.679" v="4125" actId="478"/>
          <ac:picMkLst>
            <pc:docMk/>
            <pc:sldMk cId="1051299604" sldId="368"/>
            <ac:picMk id="7" creationId="{FE7902A8-01C6-44C9-889E-E8E9ACBC609C}"/>
          </ac:picMkLst>
        </pc:picChg>
        <pc:picChg chg="del mod">
          <ac:chgData name="Matsubara, Shuko" userId="4e65c8d4-eed3-4fb0-bafc-eb86239163fd" providerId="ADAL" clId="{2F0FE12B-752C-4E55-A8DF-5530E6B82FED}" dt="2021-04-10T00:55:32.646" v="2470" actId="478"/>
          <ac:picMkLst>
            <pc:docMk/>
            <pc:sldMk cId="1051299604" sldId="368"/>
            <ac:picMk id="8" creationId="{F099F562-5BBD-45F2-8749-648FBA43B59A}"/>
          </ac:picMkLst>
        </pc:picChg>
        <pc:picChg chg="add del mod ord">
          <ac:chgData name="Matsubara, Shuko" userId="4e65c8d4-eed3-4fb0-bafc-eb86239163fd" providerId="ADAL" clId="{2F0FE12B-752C-4E55-A8DF-5530E6B82FED}" dt="2021-04-16T00:09:51.549" v="4128" actId="478"/>
          <ac:picMkLst>
            <pc:docMk/>
            <pc:sldMk cId="1051299604" sldId="368"/>
            <ac:picMk id="14" creationId="{7B86DE1D-ECC4-4334-BA7C-9E6F6B4458FF}"/>
          </ac:picMkLst>
        </pc:picChg>
      </pc:sldChg>
      <pc:sldChg chg="addSp delSp modSp add mod ord">
        <pc:chgData name="Matsubara, Shuko" userId="4e65c8d4-eed3-4fb0-bafc-eb86239163fd" providerId="ADAL" clId="{2F0FE12B-752C-4E55-A8DF-5530E6B82FED}" dt="2021-04-16T02:41:06.517" v="4682" actId="1076"/>
        <pc:sldMkLst>
          <pc:docMk/>
          <pc:sldMk cId="1883782565" sldId="369"/>
        </pc:sldMkLst>
        <pc:spChg chg="mod">
          <ac:chgData name="Matsubara, Shuko" userId="4e65c8d4-eed3-4fb0-bafc-eb86239163fd" providerId="ADAL" clId="{2F0FE12B-752C-4E55-A8DF-5530E6B82FED}" dt="2021-04-10T01:39:57.061" v="2846" actId="20577"/>
          <ac:spMkLst>
            <pc:docMk/>
            <pc:sldMk cId="1883782565" sldId="369"/>
            <ac:spMk id="3" creationId="{BC4C2E4C-66AC-4955-AE31-599FBC54DF1D}"/>
          </ac:spMkLst>
        </pc:spChg>
        <pc:spChg chg="mod">
          <ac:chgData name="Matsubara, Shuko" userId="4e65c8d4-eed3-4fb0-bafc-eb86239163fd" providerId="ADAL" clId="{2F0FE12B-752C-4E55-A8DF-5530E6B82FED}" dt="2021-04-16T02:41:06.517" v="4682" actId="1076"/>
          <ac:spMkLst>
            <pc:docMk/>
            <pc:sldMk cId="1883782565" sldId="369"/>
            <ac:spMk id="9" creationId="{FC8D0D74-658D-41F0-82D7-56B488D5D3F8}"/>
          </ac:spMkLst>
        </pc:spChg>
        <pc:spChg chg="mod">
          <ac:chgData name="Matsubara, Shuko" userId="4e65c8d4-eed3-4fb0-bafc-eb86239163fd" providerId="ADAL" clId="{2F0FE12B-752C-4E55-A8DF-5530E6B82FED}" dt="2021-04-16T02:40:41.997" v="4677" actId="255"/>
          <ac:spMkLst>
            <pc:docMk/>
            <pc:sldMk cId="1883782565" sldId="369"/>
            <ac:spMk id="10" creationId="{BDB21C8F-13B3-40BF-B51A-D0C1570F4990}"/>
          </ac:spMkLst>
        </pc:spChg>
        <pc:spChg chg="del">
          <ac:chgData name="Matsubara, Shuko" userId="4e65c8d4-eed3-4fb0-bafc-eb86239163fd" providerId="ADAL" clId="{2F0FE12B-752C-4E55-A8DF-5530E6B82FED}" dt="2021-04-10T01:45:35.959" v="2990" actId="21"/>
          <ac:spMkLst>
            <pc:docMk/>
            <pc:sldMk cId="1883782565" sldId="369"/>
            <ac:spMk id="11" creationId="{8AADC58D-F1E7-4728-9F26-3EB135271095}"/>
          </ac:spMkLst>
        </pc:spChg>
        <pc:picChg chg="add mod">
          <ac:chgData name="Matsubara, Shuko" userId="4e65c8d4-eed3-4fb0-bafc-eb86239163fd" providerId="ADAL" clId="{2F0FE12B-752C-4E55-A8DF-5530E6B82FED}" dt="2021-04-16T02:40:59.663" v="4681" actId="1076"/>
          <ac:picMkLst>
            <pc:docMk/>
            <pc:sldMk cId="1883782565" sldId="369"/>
            <ac:picMk id="4" creationId="{9A507FB5-851E-4486-AA76-09FEC07128C0}"/>
          </ac:picMkLst>
        </pc:picChg>
        <pc:picChg chg="del">
          <ac:chgData name="Matsubara, Shuko" userId="4e65c8d4-eed3-4fb0-bafc-eb86239163fd" providerId="ADAL" clId="{2F0FE12B-752C-4E55-A8DF-5530E6B82FED}" dt="2021-04-10T01:44:20.099" v="2892" actId="478"/>
          <ac:picMkLst>
            <pc:docMk/>
            <pc:sldMk cId="1883782565" sldId="369"/>
            <ac:picMk id="5" creationId="{AE1F5096-865C-415B-BDDC-64F79FDC477F}"/>
          </ac:picMkLst>
        </pc:picChg>
        <pc:picChg chg="del">
          <ac:chgData name="Matsubara, Shuko" userId="4e65c8d4-eed3-4fb0-bafc-eb86239163fd" providerId="ADAL" clId="{2F0FE12B-752C-4E55-A8DF-5530E6B82FED}" dt="2021-04-10T01:44:20.579" v="2893" actId="478"/>
          <ac:picMkLst>
            <pc:docMk/>
            <pc:sldMk cId="1883782565" sldId="369"/>
            <ac:picMk id="7" creationId="{96E0976D-A7A9-43F9-A5A3-C18FF1B21483}"/>
          </ac:picMkLst>
        </pc:picChg>
      </pc:sldChg>
      <pc:sldChg chg="modSp add mod ord">
        <pc:chgData name="Matsubara, Shuko" userId="4e65c8d4-eed3-4fb0-bafc-eb86239163fd" providerId="ADAL" clId="{2F0FE12B-752C-4E55-A8DF-5530E6B82FED}" dt="2021-04-10T01:48:19.976" v="3023" actId="20577"/>
        <pc:sldMkLst>
          <pc:docMk/>
          <pc:sldMk cId="3526127971" sldId="370"/>
        </pc:sldMkLst>
        <pc:spChg chg="mod">
          <ac:chgData name="Matsubara, Shuko" userId="4e65c8d4-eed3-4fb0-bafc-eb86239163fd" providerId="ADAL" clId="{2F0FE12B-752C-4E55-A8DF-5530E6B82FED}" dt="2021-04-10T01:48:19.976" v="3023" actId="20577"/>
          <ac:spMkLst>
            <pc:docMk/>
            <pc:sldMk cId="3526127971" sldId="370"/>
            <ac:spMk id="10" creationId="{64E46930-D026-41FA-B551-DC590ADEFA27}"/>
          </ac:spMkLst>
        </pc:spChg>
      </pc:sldChg>
      <pc:sldChg chg="addSp modSp add del ord">
        <pc:chgData name="Matsubara, Shuko" userId="4e65c8d4-eed3-4fb0-bafc-eb86239163fd" providerId="ADAL" clId="{2F0FE12B-752C-4E55-A8DF-5530E6B82FED}" dt="2021-04-10T02:16:32.846" v="3689" actId="47"/>
        <pc:sldMkLst>
          <pc:docMk/>
          <pc:sldMk cId="1534928899" sldId="371"/>
        </pc:sldMkLst>
        <pc:picChg chg="add mod">
          <ac:chgData name="Matsubara, Shuko" userId="4e65c8d4-eed3-4fb0-bafc-eb86239163fd" providerId="ADAL" clId="{2F0FE12B-752C-4E55-A8DF-5530E6B82FED}" dt="2021-04-10T01:49:59.994" v="3028" actId="571"/>
          <ac:picMkLst>
            <pc:docMk/>
            <pc:sldMk cId="1534928899" sldId="371"/>
            <ac:picMk id="42" creationId="{87EF6848-E00A-4238-90D4-C7A9E93E38D3}"/>
          </ac:picMkLst>
        </pc:picChg>
      </pc:sldChg>
      <pc:sldChg chg="modSp add mod">
        <pc:chgData name="Matsubara, Shuko" userId="4e65c8d4-eed3-4fb0-bafc-eb86239163fd" providerId="ADAL" clId="{2F0FE12B-752C-4E55-A8DF-5530E6B82FED}" dt="2021-04-16T04:15:11.431" v="5109" actId="20577"/>
        <pc:sldMkLst>
          <pc:docMk/>
          <pc:sldMk cId="2929508085" sldId="372"/>
        </pc:sldMkLst>
        <pc:spChg chg="mod">
          <ac:chgData name="Matsubara, Shuko" userId="4e65c8d4-eed3-4fb0-bafc-eb86239163fd" providerId="ADAL" clId="{2F0FE12B-752C-4E55-A8DF-5530E6B82FED}" dt="2021-04-10T01:54:37.252" v="3157" actId="20577"/>
          <ac:spMkLst>
            <pc:docMk/>
            <pc:sldMk cId="2929508085" sldId="372"/>
            <ac:spMk id="4" creationId="{7690AC89-52A1-4C4A-B52F-063561DD0B74}"/>
          </ac:spMkLst>
        </pc:spChg>
        <pc:spChg chg="mod">
          <ac:chgData name="Matsubara, Shuko" userId="4e65c8d4-eed3-4fb0-bafc-eb86239163fd" providerId="ADAL" clId="{2F0FE12B-752C-4E55-A8DF-5530E6B82FED}" dt="2021-04-10T01:57:23.695" v="3226" actId="20577"/>
          <ac:spMkLst>
            <pc:docMk/>
            <pc:sldMk cId="2929508085" sldId="372"/>
            <ac:spMk id="12" creationId="{488A322A-C389-4037-A4DA-63850B03ECC3}"/>
          </ac:spMkLst>
        </pc:spChg>
        <pc:spChg chg="mod">
          <ac:chgData name="Matsubara, Shuko" userId="4e65c8d4-eed3-4fb0-bafc-eb86239163fd" providerId="ADAL" clId="{2F0FE12B-752C-4E55-A8DF-5530E6B82FED}" dt="2021-04-10T01:58:14.255" v="3267" actId="20577"/>
          <ac:spMkLst>
            <pc:docMk/>
            <pc:sldMk cId="2929508085" sldId="372"/>
            <ac:spMk id="13" creationId="{FA5A7057-51CF-49B9-A069-B8619515C80F}"/>
          </ac:spMkLst>
        </pc:spChg>
        <pc:spChg chg="mod">
          <ac:chgData name="Matsubara, Shuko" userId="4e65c8d4-eed3-4fb0-bafc-eb86239163fd" providerId="ADAL" clId="{2F0FE12B-752C-4E55-A8DF-5530E6B82FED}" dt="2021-04-16T04:15:11.431" v="5109" actId="20577"/>
          <ac:spMkLst>
            <pc:docMk/>
            <pc:sldMk cId="2929508085" sldId="372"/>
            <ac:spMk id="21" creationId="{E238F01C-F6EF-4AF2-B9AF-0AFAA68E3A4B}"/>
          </ac:spMkLst>
        </pc:spChg>
      </pc:sldChg>
      <pc:sldChg chg="addSp delSp modSp add mod ord">
        <pc:chgData name="Matsubara, Shuko" userId="4e65c8d4-eed3-4fb0-bafc-eb86239163fd" providerId="ADAL" clId="{2F0FE12B-752C-4E55-A8DF-5530E6B82FED}" dt="2021-04-10T02:05:34.681" v="3533" actId="14100"/>
        <pc:sldMkLst>
          <pc:docMk/>
          <pc:sldMk cId="852813396" sldId="373"/>
        </pc:sldMkLst>
        <pc:spChg chg="add del mod">
          <ac:chgData name="Matsubara, Shuko" userId="4e65c8d4-eed3-4fb0-bafc-eb86239163fd" providerId="ADAL" clId="{2F0FE12B-752C-4E55-A8DF-5530E6B82FED}" dt="2021-04-10T02:02:51.991" v="3431" actId="21"/>
          <ac:spMkLst>
            <pc:docMk/>
            <pc:sldMk cId="852813396" sldId="373"/>
            <ac:spMk id="3" creationId="{FFA5AD61-3803-43D1-A3AC-728D338E6A9E}"/>
          </ac:spMkLst>
        </pc:spChg>
        <pc:spChg chg="add del mod">
          <ac:chgData name="Matsubara, Shuko" userId="4e65c8d4-eed3-4fb0-bafc-eb86239163fd" providerId="ADAL" clId="{2F0FE12B-752C-4E55-A8DF-5530E6B82FED}" dt="2021-04-10T02:02:59.953" v="3433" actId="21"/>
          <ac:spMkLst>
            <pc:docMk/>
            <pc:sldMk cId="852813396" sldId="373"/>
            <ac:spMk id="5" creationId="{3DAEE882-DE51-49C8-A01E-6EF4505A698C}"/>
          </ac:spMkLst>
        </pc:spChg>
        <pc:spChg chg="add del mod">
          <ac:chgData name="Matsubara, Shuko" userId="4e65c8d4-eed3-4fb0-bafc-eb86239163fd" providerId="ADAL" clId="{2F0FE12B-752C-4E55-A8DF-5530E6B82FED}" dt="2021-04-10T02:03:09.947" v="3436" actId="21"/>
          <ac:spMkLst>
            <pc:docMk/>
            <pc:sldMk cId="852813396" sldId="373"/>
            <ac:spMk id="7" creationId="{CC7E5200-802A-4EE6-8498-945369410D02}"/>
          </ac:spMkLst>
        </pc:spChg>
        <pc:spChg chg="add del mod">
          <ac:chgData name="Matsubara, Shuko" userId="4e65c8d4-eed3-4fb0-bafc-eb86239163fd" providerId="ADAL" clId="{2F0FE12B-752C-4E55-A8DF-5530E6B82FED}" dt="2021-04-10T02:03:19.653" v="3438" actId="21"/>
          <ac:spMkLst>
            <pc:docMk/>
            <pc:sldMk cId="852813396" sldId="373"/>
            <ac:spMk id="9" creationId="{64FCF316-DA51-4B84-B4BE-282D4BA55C44}"/>
          </ac:spMkLst>
        </pc:spChg>
        <pc:spChg chg="add del mod">
          <ac:chgData name="Matsubara, Shuko" userId="4e65c8d4-eed3-4fb0-bafc-eb86239163fd" providerId="ADAL" clId="{2F0FE12B-752C-4E55-A8DF-5530E6B82FED}" dt="2021-04-10T02:01:53.527" v="3372"/>
          <ac:spMkLst>
            <pc:docMk/>
            <pc:sldMk cId="852813396" sldId="373"/>
            <ac:spMk id="10" creationId="{0DF940E7-C0BA-4F1B-8A3D-BFB6A97D7B5C}"/>
          </ac:spMkLst>
        </pc:spChg>
        <pc:spChg chg="add mod">
          <ac:chgData name="Matsubara, Shuko" userId="4e65c8d4-eed3-4fb0-bafc-eb86239163fd" providerId="ADAL" clId="{2F0FE12B-752C-4E55-A8DF-5530E6B82FED}" dt="2021-04-10T02:02:08.733" v="3395" actId="20577"/>
          <ac:spMkLst>
            <pc:docMk/>
            <pc:sldMk cId="852813396" sldId="373"/>
            <ac:spMk id="11" creationId="{053DCFEB-F1FA-45FA-BE54-0C3431BF673F}"/>
          </ac:spMkLst>
        </pc:spChg>
        <pc:spChg chg="add mod">
          <ac:chgData name="Matsubara, Shuko" userId="4e65c8d4-eed3-4fb0-bafc-eb86239163fd" providerId="ADAL" clId="{2F0FE12B-752C-4E55-A8DF-5530E6B82FED}" dt="2021-04-10T02:05:20.189" v="3528" actId="1076"/>
          <ac:spMkLst>
            <pc:docMk/>
            <pc:sldMk cId="852813396" sldId="373"/>
            <ac:spMk id="20" creationId="{E4F717A8-2956-4D08-B96A-AD4822A543F2}"/>
          </ac:spMkLst>
        </pc:spChg>
        <pc:spChg chg="add mod">
          <ac:chgData name="Matsubara, Shuko" userId="4e65c8d4-eed3-4fb0-bafc-eb86239163fd" providerId="ADAL" clId="{2F0FE12B-752C-4E55-A8DF-5530E6B82FED}" dt="2021-04-10T02:05:26.133" v="3530" actId="14100"/>
          <ac:spMkLst>
            <pc:docMk/>
            <pc:sldMk cId="852813396" sldId="373"/>
            <ac:spMk id="21" creationId="{250D18C2-64CB-4FE8-8D36-772297D44362}"/>
          </ac:spMkLst>
        </pc:spChg>
        <pc:spChg chg="add mod">
          <ac:chgData name="Matsubara, Shuko" userId="4e65c8d4-eed3-4fb0-bafc-eb86239163fd" providerId="ADAL" clId="{2F0FE12B-752C-4E55-A8DF-5530E6B82FED}" dt="2021-04-10T02:04:56.974" v="3493" actId="1076"/>
          <ac:spMkLst>
            <pc:docMk/>
            <pc:sldMk cId="852813396" sldId="373"/>
            <ac:spMk id="22" creationId="{CD1B795B-4BE6-481C-BE93-D29ED010794F}"/>
          </ac:spMkLst>
        </pc:spChg>
        <pc:spChg chg="add mod">
          <ac:chgData name="Matsubara, Shuko" userId="4e65c8d4-eed3-4fb0-bafc-eb86239163fd" providerId="ADAL" clId="{2F0FE12B-752C-4E55-A8DF-5530E6B82FED}" dt="2021-04-10T02:05:34.681" v="3533" actId="14100"/>
          <ac:spMkLst>
            <pc:docMk/>
            <pc:sldMk cId="852813396" sldId="373"/>
            <ac:spMk id="23" creationId="{5BFF501C-D4EF-44BC-8662-7945C45B3DD3}"/>
          </ac:spMkLst>
        </pc:spChg>
        <pc:spChg chg="del mod">
          <ac:chgData name="Matsubara, Shuko" userId="4e65c8d4-eed3-4fb0-bafc-eb86239163fd" providerId="ADAL" clId="{2F0FE12B-752C-4E55-A8DF-5530E6B82FED}" dt="2021-04-10T02:02:44.357" v="3430" actId="478"/>
          <ac:spMkLst>
            <pc:docMk/>
            <pc:sldMk cId="852813396" sldId="373"/>
            <ac:spMk id="2508" creationId="{00000000-0000-0000-0000-000000000000}"/>
          </ac:spMkLst>
        </pc:spChg>
        <pc:spChg chg="del">
          <ac:chgData name="Matsubara, Shuko" userId="4e65c8d4-eed3-4fb0-bafc-eb86239163fd" providerId="ADAL" clId="{2F0FE12B-752C-4E55-A8DF-5530E6B82FED}" dt="2021-04-10T02:02:44.357" v="3430" actId="478"/>
          <ac:spMkLst>
            <pc:docMk/>
            <pc:sldMk cId="852813396" sldId="373"/>
            <ac:spMk id="2509" creationId="{00000000-0000-0000-0000-000000000000}"/>
          </ac:spMkLst>
        </pc:spChg>
        <pc:spChg chg="del">
          <ac:chgData name="Matsubara, Shuko" userId="4e65c8d4-eed3-4fb0-bafc-eb86239163fd" providerId="ADAL" clId="{2F0FE12B-752C-4E55-A8DF-5530E6B82FED}" dt="2021-04-10T02:02:44.357" v="3430" actId="478"/>
          <ac:spMkLst>
            <pc:docMk/>
            <pc:sldMk cId="852813396" sldId="373"/>
            <ac:spMk id="2510" creationId="{00000000-0000-0000-0000-000000000000}"/>
          </ac:spMkLst>
        </pc:spChg>
        <pc:spChg chg="del mod">
          <ac:chgData name="Matsubara, Shuko" userId="4e65c8d4-eed3-4fb0-bafc-eb86239163fd" providerId="ADAL" clId="{2F0FE12B-752C-4E55-A8DF-5530E6B82FED}" dt="2021-04-10T02:03:07.719" v="3435" actId="21"/>
          <ac:spMkLst>
            <pc:docMk/>
            <pc:sldMk cId="852813396" sldId="373"/>
            <ac:spMk id="2511" creationId="{00000000-0000-0000-0000-000000000000}"/>
          </ac:spMkLst>
        </pc:spChg>
        <pc:spChg chg="del">
          <ac:chgData name="Matsubara, Shuko" userId="4e65c8d4-eed3-4fb0-bafc-eb86239163fd" providerId="ADAL" clId="{2F0FE12B-752C-4E55-A8DF-5530E6B82FED}" dt="2021-04-10T02:03:14.543" v="3437" actId="21"/>
          <ac:spMkLst>
            <pc:docMk/>
            <pc:sldMk cId="852813396" sldId="373"/>
            <ac:spMk id="2512" creationId="{00000000-0000-0000-0000-000000000000}"/>
          </ac:spMkLst>
        </pc:spChg>
        <pc:spChg chg="del">
          <ac:chgData name="Matsubara, Shuko" userId="4e65c8d4-eed3-4fb0-bafc-eb86239163fd" providerId="ADAL" clId="{2F0FE12B-752C-4E55-A8DF-5530E6B82FED}" dt="2021-04-10T02:02:57.149" v="3432" actId="21"/>
          <ac:spMkLst>
            <pc:docMk/>
            <pc:sldMk cId="852813396" sldId="373"/>
            <ac:spMk id="2513" creationId="{00000000-0000-0000-0000-000000000000}"/>
          </ac:spMkLst>
        </pc:spChg>
      </pc:sldChg>
      <pc:sldChg chg="addSp modSp add del mod ord">
        <pc:chgData name="Matsubara, Shuko" userId="4e65c8d4-eed3-4fb0-bafc-eb86239163fd" providerId="ADAL" clId="{2F0FE12B-752C-4E55-A8DF-5530E6B82FED}" dt="2021-04-10T02:00:30.029" v="3366" actId="2696"/>
        <pc:sldMkLst>
          <pc:docMk/>
          <pc:sldMk cId="3723817094" sldId="373"/>
        </pc:sldMkLst>
        <pc:spChg chg="add mod">
          <ac:chgData name="Matsubara, Shuko" userId="4e65c8d4-eed3-4fb0-bafc-eb86239163fd" providerId="ADAL" clId="{2F0FE12B-752C-4E55-A8DF-5530E6B82FED}" dt="2021-04-10T02:00:12.723" v="3365" actId="20577"/>
          <ac:spMkLst>
            <pc:docMk/>
            <pc:sldMk cId="3723817094" sldId="373"/>
            <ac:spMk id="4" creationId="{7D7CA79D-D1D9-4CDE-87BB-2AECBBDC6F5F}"/>
          </ac:spMkLst>
        </pc:spChg>
        <pc:spChg chg="mod">
          <ac:chgData name="Matsubara, Shuko" userId="4e65c8d4-eed3-4fb0-bafc-eb86239163fd" providerId="ADAL" clId="{2F0FE12B-752C-4E55-A8DF-5530E6B82FED}" dt="2021-04-10T01:59:26.884" v="3300" actId="14100"/>
          <ac:spMkLst>
            <pc:docMk/>
            <pc:sldMk cId="3723817094" sldId="373"/>
            <ac:spMk id="10" creationId="{64E46930-D026-41FA-B551-DC590ADEFA27}"/>
          </ac:spMkLst>
        </pc:spChg>
        <pc:spChg chg="mod">
          <ac:chgData name="Matsubara, Shuko" userId="4e65c8d4-eed3-4fb0-bafc-eb86239163fd" providerId="ADAL" clId="{2F0FE12B-752C-4E55-A8DF-5530E6B82FED}" dt="2021-04-10T01:59:29.083" v="3301" actId="1076"/>
          <ac:spMkLst>
            <pc:docMk/>
            <pc:sldMk cId="3723817094" sldId="373"/>
            <ac:spMk id="11" creationId="{DAF81BE7-E4E7-4344-B563-E1C07DA9C0C8}"/>
          </ac:spMkLst>
        </pc:spChg>
      </pc:sldChg>
      <pc:sldChg chg="addSp delSp modSp new mod ord modClrScheme chgLayout">
        <pc:chgData name="Matsubara, Shuko" userId="4e65c8d4-eed3-4fb0-bafc-eb86239163fd" providerId="ADAL" clId="{2F0FE12B-752C-4E55-A8DF-5530E6B82FED}" dt="2021-04-16T02:23:05.584" v="4575" actId="207"/>
        <pc:sldMkLst>
          <pc:docMk/>
          <pc:sldMk cId="656076683" sldId="374"/>
        </pc:sldMkLst>
        <pc:spChg chg="del">
          <ac:chgData name="Matsubara, Shuko" userId="4e65c8d4-eed3-4fb0-bafc-eb86239163fd" providerId="ADAL" clId="{2F0FE12B-752C-4E55-A8DF-5530E6B82FED}" dt="2021-04-10T02:07:05.130" v="3539" actId="700"/>
          <ac:spMkLst>
            <pc:docMk/>
            <pc:sldMk cId="656076683" sldId="374"/>
            <ac:spMk id="2" creationId="{40AF3244-8591-49CE-91D3-36467A6DE968}"/>
          </ac:spMkLst>
        </pc:spChg>
        <pc:spChg chg="del">
          <ac:chgData name="Matsubara, Shuko" userId="4e65c8d4-eed3-4fb0-bafc-eb86239163fd" providerId="ADAL" clId="{2F0FE12B-752C-4E55-A8DF-5530E6B82FED}" dt="2021-04-10T02:07:05.130" v="3539" actId="700"/>
          <ac:spMkLst>
            <pc:docMk/>
            <pc:sldMk cId="656076683" sldId="374"/>
            <ac:spMk id="3" creationId="{66E140BE-8273-4CA1-B080-0F2214499BC4}"/>
          </ac:spMkLst>
        </pc:spChg>
        <pc:spChg chg="del">
          <ac:chgData name="Matsubara, Shuko" userId="4e65c8d4-eed3-4fb0-bafc-eb86239163fd" providerId="ADAL" clId="{2F0FE12B-752C-4E55-A8DF-5530E6B82FED}" dt="2021-04-10T02:07:05.130" v="3539" actId="700"/>
          <ac:spMkLst>
            <pc:docMk/>
            <pc:sldMk cId="656076683" sldId="374"/>
            <ac:spMk id="4" creationId="{4ECBE719-68DB-429E-B620-4F6E86081B8D}"/>
          </ac:spMkLst>
        </pc:spChg>
        <pc:spChg chg="mod">
          <ac:chgData name="Matsubara, Shuko" userId="4e65c8d4-eed3-4fb0-bafc-eb86239163fd" providerId="ADAL" clId="{2F0FE12B-752C-4E55-A8DF-5530E6B82FED}" dt="2021-04-16T02:23:05.584" v="4575" actId="207"/>
          <ac:spMkLst>
            <pc:docMk/>
            <pc:sldMk cId="656076683" sldId="374"/>
            <ac:spMk id="4" creationId="{FBAAB284-2330-45E0-92BF-9281A70F895F}"/>
          </ac:spMkLst>
        </pc:spChg>
        <pc:spChg chg="del">
          <ac:chgData name="Matsubara, Shuko" userId="4e65c8d4-eed3-4fb0-bafc-eb86239163fd" providerId="ADAL" clId="{2F0FE12B-752C-4E55-A8DF-5530E6B82FED}" dt="2021-04-10T02:07:05.130" v="3539" actId="700"/>
          <ac:spMkLst>
            <pc:docMk/>
            <pc:sldMk cId="656076683" sldId="374"/>
            <ac:spMk id="5" creationId="{09F9DAA8-E6C2-4FF9-94BC-01EF7936F4D7}"/>
          </ac:spMkLst>
        </pc:spChg>
        <pc:spChg chg="mod">
          <ac:chgData name="Matsubara, Shuko" userId="4e65c8d4-eed3-4fb0-bafc-eb86239163fd" providerId="ADAL" clId="{2F0FE12B-752C-4E55-A8DF-5530E6B82FED}" dt="2021-04-16T02:23:05.584" v="4575" actId="207"/>
          <ac:spMkLst>
            <pc:docMk/>
            <pc:sldMk cId="656076683" sldId="374"/>
            <ac:spMk id="5" creationId="{2C3C6A2E-0D05-47A3-A9A6-CE3B1D0E7151}"/>
          </ac:spMkLst>
        </pc:spChg>
        <pc:spChg chg="add mod">
          <ac:chgData name="Matsubara, Shuko" userId="4e65c8d4-eed3-4fb0-bafc-eb86239163fd" providerId="ADAL" clId="{2F0FE12B-752C-4E55-A8DF-5530E6B82FED}" dt="2021-04-16T02:22:47.484" v="4571" actId="1076"/>
          <ac:spMkLst>
            <pc:docMk/>
            <pc:sldMk cId="656076683" sldId="374"/>
            <ac:spMk id="6" creationId="{5D3CA9A4-D4CA-4DBA-A4E4-318B2D28E670}"/>
          </ac:spMkLst>
        </pc:spChg>
        <pc:spChg chg="mod">
          <ac:chgData name="Matsubara, Shuko" userId="4e65c8d4-eed3-4fb0-bafc-eb86239163fd" providerId="ADAL" clId="{2F0FE12B-752C-4E55-A8DF-5530E6B82FED}" dt="2021-04-16T02:23:05.584" v="4575" actId="207"/>
          <ac:spMkLst>
            <pc:docMk/>
            <pc:sldMk cId="656076683" sldId="374"/>
            <ac:spMk id="7" creationId="{5F4B4B7A-D5C4-46A1-82D9-4638BB60D91A}"/>
          </ac:spMkLst>
        </pc:spChg>
        <pc:spChg chg="mod">
          <ac:chgData name="Matsubara, Shuko" userId="4e65c8d4-eed3-4fb0-bafc-eb86239163fd" providerId="ADAL" clId="{2F0FE12B-752C-4E55-A8DF-5530E6B82FED}" dt="2021-04-16T02:23:05.584" v="4575" actId="207"/>
          <ac:spMkLst>
            <pc:docMk/>
            <pc:sldMk cId="656076683" sldId="374"/>
            <ac:spMk id="8" creationId="{34D97564-0F2E-4952-978D-4D353B10FF23}"/>
          </ac:spMkLst>
        </pc:spChg>
        <pc:grpChg chg="add mod">
          <ac:chgData name="Matsubara, Shuko" userId="4e65c8d4-eed3-4fb0-bafc-eb86239163fd" providerId="ADAL" clId="{2F0FE12B-752C-4E55-A8DF-5530E6B82FED}" dt="2021-04-16T02:23:05.584" v="4575" actId="207"/>
          <ac:grpSpMkLst>
            <pc:docMk/>
            <pc:sldMk cId="656076683" sldId="374"/>
            <ac:grpSpMk id="3" creationId="{547CD3C1-C46E-4791-9FA4-CD202BA9781B}"/>
          </ac:grpSpMkLst>
        </pc:grpChg>
      </pc:sldChg>
      <pc:sldChg chg="addSp delSp modSp new mod modClrScheme chgLayout">
        <pc:chgData name="Matsubara, Shuko" userId="4e65c8d4-eed3-4fb0-bafc-eb86239163fd" providerId="ADAL" clId="{2F0FE12B-752C-4E55-A8DF-5530E6B82FED}" dt="2021-04-16T01:57:13.614" v="4432" actId="1076"/>
        <pc:sldMkLst>
          <pc:docMk/>
          <pc:sldMk cId="1334868175" sldId="376"/>
        </pc:sldMkLst>
        <pc:spChg chg="del">
          <ac:chgData name="Matsubara, Shuko" userId="4e65c8d4-eed3-4fb0-bafc-eb86239163fd" providerId="ADAL" clId="{2F0FE12B-752C-4E55-A8DF-5530E6B82FED}" dt="2021-04-15T21:24:41.613" v="3952" actId="700"/>
          <ac:spMkLst>
            <pc:docMk/>
            <pc:sldMk cId="1334868175" sldId="376"/>
            <ac:spMk id="2" creationId="{E1D4603F-7F45-4BF8-B6FB-89239F9E82BD}"/>
          </ac:spMkLst>
        </pc:spChg>
        <pc:spChg chg="del">
          <ac:chgData name="Matsubara, Shuko" userId="4e65c8d4-eed3-4fb0-bafc-eb86239163fd" providerId="ADAL" clId="{2F0FE12B-752C-4E55-A8DF-5530E6B82FED}" dt="2021-04-15T21:24:41.613" v="3952" actId="700"/>
          <ac:spMkLst>
            <pc:docMk/>
            <pc:sldMk cId="1334868175" sldId="376"/>
            <ac:spMk id="3" creationId="{CA1E5CA6-C3B1-4345-AD34-088E8752D730}"/>
          </ac:spMkLst>
        </pc:spChg>
        <pc:spChg chg="del">
          <ac:chgData name="Matsubara, Shuko" userId="4e65c8d4-eed3-4fb0-bafc-eb86239163fd" providerId="ADAL" clId="{2F0FE12B-752C-4E55-A8DF-5530E6B82FED}" dt="2021-04-15T21:24:41.613" v="3952" actId="700"/>
          <ac:spMkLst>
            <pc:docMk/>
            <pc:sldMk cId="1334868175" sldId="376"/>
            <ac:spMk id="4" creationId="{73033854-27CF-4727-B636-C99C53473935}"/>
          </ac:spMkLst>
        </pc:spChg>
        <pc:spChg chg="del">
          <ac:chgData name="Matsubara, Shuko" userId="4e65c8d4-eed3-4fb0-bafc-eb86239163fd" providerId="ADAL" clId="{2F0FE12B-752C-4E55-A8DF-5530E6B82FED}" dt="2021-04-15T21:24:41.613" v="3952" actId="700"/>
          <ac:spMkLst>
            <pc:docMk/>
            <pc:sldMk cId="1334868175" sldId="376"/>
            <ac:spMk id="5" creationId="{28216BDA-EB12-41D4-853A-824212DBB7DD}"/>
          </ac:spMkLst>
        </pc:spChg>
        <pc:spChg chg="mod">
          <ac:chgData name="Matsubara, Shuko" userId="4e65c8d4-eed3-4fb0-bafc-eb86239163fd" providerId="ADAL" clId="{2F0FE12B-752C-4E55-A8DF-5530E6B82FED}" dt="2021-04-15T21:26:07.713" v="3960" actId="207"/>
          <ac:spMkLst>
            <pc:docMk/>
            <pc:sldMk cId="1334868175" sldId="376"/>
            <ac:spMk id="7" creationId="{06022EAA-D0C8-4E53-A0B6-24F96AC276E5}"/>
          </ac:spMkLst>
        </pc:spChg>
        <pc:spChg chg="mod">
          <ac:chgData name="Matsubara, Shuko" userId="4e65c8d4-eed3-4fb0-bafc-eb86239163fd" providerId="ADAL" clId="{2F0FE12B-752C-4E55-A8DF-5530E6B82FED}" dt="2021-04-15T21:26:07.713" v="3960" actId="207"/>
          <ac:spMkLst>
            <pc:docMk/>
            <pc:sldMk cId="1334868175" sldId="376"/>
            <ac:spMk id="8" creationId="{D5313F06-3A3B-4A9D-8068-E83A0042C7A2}"/>
          </ac:spMkLst>
        </pc:spChg>
        <pc:spChg chg="mod">
          <ac:chgData name="Matsubara, Shuko" userId="4e65c8d4-eed3-4fb0-bafc-eb86239163fd" providerId="ADAL" clId="{2F0FE12B-752C-4E55-A8DF-5530E6B82FED}" dt="2021-04-15T21:26:07.713" v="3960" actId="207"/>
          <ac:spMkLst>
            <pc:docMk/>
            <pc:sldMk cId="1334868175" sldId="376"/>
            <ac:spMk id="9" creationId="{0F9D6F85-AD7F-4BA0-928E-81FCF1C2239E}"/>
          </ac:spMkLst>
        </pc:spChg>
        <pc:spChg chg="mod">
          <ac:chgData name="Matsubara, Shuko" userId="4e65c8d4-eed3-4fb0-bafc-eb86239163fd" providerId="ADAL" clId="{2F0FE12B-752C-4E55-A8DF-5530E6B82FED}" dt="2021-04-15T21:30:30.293" v="3976" actId="207"/>
          <ac:spMkLst>
            <pc:docMk/>
            <pc:sldMk cId="1334868175" sldId="376"/>
            <ac:spMk id="11" creationId="{65CF8D1E-EBED-4A78-B0EC-AA660B47B53F}"/>
          </ac:spMkLst>
        </pc:spChg>
        <pc:spChg chg="mod">
          <ac:chgData name="Matsubara, Shuko" userId="4e65c8d4-eed3-4fb0-bafc-eb86239163fd" providerId="ADAL" clId="{2F0FE12B-752C-4E55-A8DF-5530E6B82FED}" dt="2021-04-15T21:30:30.293" v="3976" actId="207"/>
          <ac:spMkLst>
            <pc:docMk/>
            <pc:sldMk cId="1334868175" sldId="376"/>
            <ac:spMk id="12" creationId="{9322B97D-2F88-434A-B1B7-0EB06C1F3532}"/>
          </ac:spMkLst>
        </pc:spChg>
        <pc:spChg chg="mod">
          <ac:chgData name="Matsubara, Shuko" userId="4e65c8d4-eed3-4fb0-bafc-eb86239163fd" providerId="ADAL" clId="{2F0FE12B-752C-4E55-A8DF-5530E6B82FED}" dt="2021-04-15T21:30:30.293" v="3976" actId="207"/>
          <ac:spMkLst>
            <pc:docMk/>
            <pc:sldMk cId="1334868175" sldId="376"/>
            <ac:spMk id="13" creationId="{1E3C4ECD-56C8-4C27-80C5-C0E8D7209E80}"/>
          </ac:spMkLst>
        </pc:spChg>
        <pc:spChg chg="mod">
          <ac:chgData name="Matsubara, Shuko" userId="4e65c8d4-eed3-4fb0-bafc-eb86239163fd" providerId="ADAL" clId="{2F0FE12B-752C-4E55-A8DF-5530E6B82FED}" dt="2021-04-15T21:30:30.293" v="3976" actId="207"/>
          <ac:spMkLst>
            <pc:docMk/>
            <pc:sldMk cId="1334868175" sldId="376"/>
            <ac:spMk id="14" creationId="{C7B9AC8D-E168-4503-BA08-849DAFB4B854}"/>
          </ac:spMkLst>
        </pc:spChg>
        <pc:spChg chg="mod">
          <ac:chgData name="Matsubara, Shuko" userId="4e65c8d4-eed3-4fb0-bafc-eb86239163fd" providerId="ADAL" clId="{2F0FE12B-752C-4E55-A8DF-5530E6B82FED}" dt="2021-04-15T21:30:30.293" v="3976" actId="207"/>
          <ac:spMkLst>
            <pc:docMk/>
            <pc:sldMk cId="1334868175" sldId="376"/>
            <ac:spMk id="15" creationId="{63BF5F9B-A382-4BC9-A605-FD9BC408EBB4}"/>
          </ac:spMkLst>
        </pc:spChg>
        <pc:spChg chg="mod">
          <ac:chgData name="Matsubara, Shuko" userId="4e65c8d4-eed3-4fb0-bafc-eb86239163fd" providerId="ADAL" clId="{2F0FE12B-752C-4E55-A8DF-5530E6B82FED}" dt="2021-04-15T21:30:30.293" v="3976" actId="207"/>
          <ac:spMkLst>
            <pc:docMk/>
            <pc:sldMk cId="1334868175" sldId="376"/>
            <ac:spMk id="16" creationId="{7EA7436C-17E4-45AD-A685-D4B6E3CDA78E}"/>
          </ac:spMkLst>
        </pc:spChg>
        <pc:spChg chg="mod">
          <ac:chgData name="Matsubara, Shuko" userId="4e65c8d4-eed3-4fb0-bafc-eb86239163fd" providerId="ADAL" clId="{2F0FE12B-752C-4E55-A8DF-5530E6B82FED}" dt="2021-04-15T21:30:30.293" v="3976" actId="207"/>
          <ac:spMkLst>
            <pc:docMk/>
            <pc:sldMk cId="1334868175" sldId="376"/>
            <ac:spMk id="17" creationId="{3FC84644-99A1-4F4F-A333-8122DAAEF2D6}"/>
          </ac:spMkLst>
        </pc:spChg>
        <pc:spChg chg="mod">
          <ac:chgData name="Matsubara, Shuko" userId="4e65c8d4-eed3-4fb0-bafc-eb86239163fd" providerId="ADAL" clId="{2F0FE12B-752C-4E55-A8DF-5530E6B82FED}" dt="2021-04-15T21:30:30.293" v="3976" actId="207"/>
          <ac:spMkLst>
            <pc:docMk/>
            <pc:sldMk cId="1334868175" sldId="376"/>
            <ac:spMk id="18" creationId="{36B3758C-5397-4D31-B24E-3F7505452D9D}"/>
          </ac:spMkLst>
        </pc:spChg>
        <pc:spChg chg="mod">
          <ac:chgData name="Matsubara, Shuko" userId="4e65c8d4-eed3-4fb0-bafc-eb86239163fd" providerId="ADAL" clId="{2F0FE12B-752C-4E55-A8DF-5530E6B82FED}" dt="2021-04-15T21:30:30.293" v="3976" actId="207"/>
          <ac:spMkLst>
            <pc:docMk/>
            <pc:sldMk cId="1334868175" sldId="376"/>
            <ac:spMk id="19" creationId="{7ACD6149-FA97-4D2C-902A-595BD0E9A7F0}"/>
          </ac:spMkLst>
        </pc:spChg>
        <pc:spChg chg="mod">
          <ac:chgData name="Matsubara, Shuko" userId="4e65c8d4-eed3-4fb0-bafc-eb86239163fd" providerId="ADAL" clId="{2F0FE12B-752C-4E55-A8DF-5530E6B82FED}" dt="2021-04-15T21:30:30.293" v="3976" actId="207"/>
          <ac:spMkLst>
            <pc:docMk/>
            <pc:sldMk cId="1334868175" sldId="376"/>
            <ac:spMk id="20" creationId="{FDBDF4FF-62A5-4845-B852-86B503690075}"/>
          </ac:spMkLst>
        </pc:spChg>
        <pc:spChg chg="mod">
          <ac:chgData name="Matsubara, Shuko" userId="4e65c8d4-eed3-4fb0-bafc-eb86239163fd" providerId="ADAL" clId="{2F0FE12B-752C-4E55-A8DF-5530E6B82FED}" dt="2021-04-15T21:30:30.293" v="3976" actId="207"/>
          <ac:spMkLst>
            <pc:docMk/>
            <pc:sldMk cId="1334868175" sldId="376"/>
            <ac:spMk id="21" creationId="{F77EBD5F-A5C2-4D84-B71B-F16B71F765C8}"/>
          </ac:spMkLst>
        </pc:spChg>
        <pc:spChg chg="mod">
          <ac:chgData name="Matsubara, Shuko" userId="4e65c8d4-eed3-4fb0-bafc-eb86239163fd" providerId="ADAL" clId="{2F0FE12B-752C-4E55-A8DF-5530E6B82FED}" dt="2021-04-15T21:30:30.293" v="3976" actId="207"/>
          <ac:spMkLst>
            <pc:docMk/>
            <pc:sldMk cId="1334868175" sldId="376"/>
            <ac:spMk id="22" creationId="{813AA345-E031-475E-9875-86E99FA43C73}"/>
          </ac:spMkLst>
        </pc:spChg>
        <pc:spChg chg="mod">
          <ac:chgData name="Matsubara, Shuko" userId="4e65c8d4-eed3-4fb0-bafc-eb86239163fd" providerId="ADAL" clId="{2F0FE12B-752C-4E55-A8DF-5530E6B82FED}" dt="2021-04-15T21:30:30.293" v="3976" actId="207"/>
          <ac:spMkLst>
            <pc:docMk/>
            <pc:sldMk cId="1334868175" sldId="376"/>
            <ac:spMk id="23" creationId="{01CD3BFB-99D5-43C0-8138-6C6F93002D68}"/>
          </ac:spMkLst>
        </pc:spChg>
        <pc:spChg chg="mod">
          <ac:chgData name="Matsubara, Shuko" userId="4e65c8d4-eed3-4fb0-bafc-eb86239163fd" providerId="ADAL" clId="{2F0FE12B-752C-4E55-A8DF-5530E6B82FED}" dt="2021-04-15T21:30:30.293" v="3976" actId="207"/>
          <ac:spMkLst>
            <pc:docMk/>
            <pc:sldMk cId="1334868175" sldId="376"/>
            <ac:spMk id="24" creationId="{F79EA4F6-8991-439F-A0D8-62175AE6B780}"/>
          </ac:spMkLst>
        </pc:spChg>
        <pc:spChg chg="mod">
          <ac:chgData name="Matsubara, Shuko" userId="4e65c8d4-eed3-4fb0-bafc-eb86239163fd" providerId="ADAL" clId="{2F0FE12B-752C-4E55-A8DF-5530E6B82FED}" dt="2021-04-15T21:30:30.293" v="3976" actId="207"/>
          <ac:spMkLst>
            <pc:docMk/>
            <pc:sldMk cId="1334868175" sldId="376"/>
            <ac:spMk id="25" creationId="{A576E97F-6EB1-4F88-B9E4-DCBEA1D8D230}"/>
          </ac:spMkLst>
        </pc:spChg>
        <pc:spChg chg="mod">
          <ac:chgData name="Matsubara, Shuko" userId="4e65c8d4-eed3-4fb0-bafc-eb86239163fd" providerId="ADAL" clId="{2F0FE12B-752C-4E55-A8DF-5530E6B82FED}" dt="2021-04-15T21:30:30.293" v="3976" actId="207"/>
          <ac:spMkLst>
            <pc:docMk/>
            <pc:sldMk cId="1334868175" sldId="376"/>
            <ac:spMk id="26" creationId="{7E83C15F-AC61-4A28-9384-CBFB3F29E4CA}"/>
          </ac:spMkLst>
        </pc:spChg>
        <pc:spChg chg="mod">
          <ac:chgData name="Matsubara, Shuko" userId="4e65c8d4-eed3-4fb0-bafc-eb86239163fd" providerId="ADAL" clId="{2F0FE12B-752C-4E55-A8DF-5530E6B82FED}" dt="2021-04-15T21:30:30.293" v="3976" actId="207"/>
          <ac:spMkLst>
            <pc:docMk/>
            <pc:sldMk cId="1334868175" sldId="376"/>
            <ac:spMk id="27" creationId="{22524947-B644-40C0-8729-FE47EF217BE8}"/>
          </ac:spMkLst>
        </pc:spChg>
        <pc:spChg chg="mod">
          <ac:chgData name="Matsubara, Shuko" userId="4e65c8d4-eed3-4fb0-bafc-eb86239163fd" providerId="ADAL" clId="{2F0FE12B-752C-4E55-A8DF-5530E6B82FED}" dt="2021-04-15T21:30:16.938" v="3974" actId="207"/>
          <ac:spMkLst>
            <pc:docMk/>
            <pc:sldMk cId="1334868175" sldId="376"/>
            <ac:spMk id="29" creationId="{D05BB10C-A601-4F36-9AE6-E92DA42B314F}"/>
          </ac:spMkLst>
        </pc:spChg>
        <pc:spChg chg="mod">
          <ac:chgData name="Matsubara, Shuko" userId="4e65c8d4-eed3-4fb0-bafc-eb86239163fd" providerId="ADAL" clId="{2F0FE12B-752C-4E55-A8DF-5530E6B82FED}" dt="2021-04-15T21:30:16.938" v="3974" actId="207"/>
          <ac:spMkLst>
            <pc:docMk/>
            <pc:sldMk cId="1334868175" sldId="376"/>
            <ac:spMk id="30" creationId="{9036B795-E779-48AB-AADF-0783EF1FBA6D}"/>
          </ac:spMkLst>
        </pc:spChg>
        <pc:spChg chg="mod">
          <ac:chgData name="Matsubara, Shuko" userId="4e65c8d4-eed3-4fb0-bafc-eb86239163fd" providerId="ADAL" clId="{2F0FE12B-752C-4E55-A8DF-5530E6B82FED}" dt="2021-04-15T21:30:16.938" v="3974" actId="207"/>
          <ac:spMkLst>
            <pc:docMk/>
            <pc:sldMk cId="1334868175" sldId="376"/>
            <ac:spMk id="31" creationId="{D4CF9AE5-C5E7-4EFC-AE47-EA6A2157F7A2}"/>
          </ac:spMkLst>
        </pc:spChg>
        <pc:spChg chg="mod">
          <ac:chgData name="Matsubara, Shuko" userId="4e65c8d4-eed3-4fb0-bafc-eb86239163fd" providerId="ADAL" clId="{2F0FE12B-752C-4E55-A8DF-5530E6B82FED}" dt="2021-04-15T21:30:26.993" v="3975" actId="207"/>
          <ac:spMkLst>
            <pc:docMk/>
            <pc:sldMk cId="1334868175" sldId="376"/>
            <ac:spMk id="33" creationId="{75CDBDF9-047A-43A0-AE4D-892C196E4A9C}"/>
          </ac:spMkLst>
        </pc:spChg>
        <pc:spChg chg="mod">
          <ac:chgData name="Matsubara, Shuko" userId="4e65c8d4-eed3-4fb0-bafc-eb86239163fd" providerId="ADAL" clId="{2F0FE12B-752C-4E55-A8DF-5530E6B82FED}" dt="2021-04-15T21:30:26.993" v="3975" actId="207"/>
          <ac:spMkLst>
            <pc:docMk/>
            <pc:sldMk cId="1334868175" sldId="376"/>
            <ac:spMk id="34" creationId="{18BF8929-C2B5-4F69-A178-F66F195DB817}"/>
          </ac:spMkLst>
        </pc:spChg>
        <pc:spChg chg="mod">
          <ac:chgData name="Matsubara, Shuko" userId="4e65c8d4-eed3-4fb0-bafc-eb86239163fd" providerId="ADAL" clId="{2F0FE12B-752C-4E55-A8DF-5530E6B82FED}" dt="2021-04-15T21:30:26.993" v="3975" actId="207"/>
          <ac:spMkLst>
            <pc:docMk/>
            <pc:sldMk cId="1334868175" sldId="376"/>
            <ac:spMk id="35" creationId="{16EF910A-31AD-46E3-82D9-2616B806E8C6}"/>
          </ac:spMkLst>
        </pc:spChg>
        <pc:spChg chg="mod">
          <ac:chgData name="Matsubara, Shuko" userId="4e65c8d4-eed3-4fb0-bafc-eb86239163fd" providerId="ADAL" clId="{2F0FE12B-752C-4E55-A8DF-5530E6B82FED}" dt="2021-04-15T21:30:26.993" v="3975" actId="207"/>
          <ac:spMkLst>
            <pc:docMk/>
            <pc:sldMk cId="1334868175" sldId="376"/>
            <ac:spMk id="36" creationId="{1A6CFBAB-26B4-4988-B95F-C47F7A03F66D}"/>
          </ac:spMkLst>
        </pc:spChg>
        <pc:spChg chg="mod">
          <ac:chgData name="Matsubara, Shuko" userId="4e65c8d4-eed3-4fb0-bafc-eb86239163fd" providerId="ADAL" clId="{2F0FE12B-752C-4E55-A8DF-5530E6B82FED}" dt="2021-04-16T01:55:11.367" v="4415"/>
          <ac:spMkLst>
            <pc:docMk/>
            <pc:sldMk cId="1334868175" sldId="376"/>
            <ac:spMk id="40" creationId="{596302E3-5E3E-4B38-8A82-043680BD30E1}"/>
          </ac:spMkLst>
        </pc:spChg>
        <pc:spChg chg="mod">
          <ac:chgData name="Matsubara, Shuko" userId="4e65c8d4-eed3-4fb0-bafc-eb86239163fd" providerId="ADAL" clId="{2F0FE12B-752C-4E55-A8DF-5530E6B82FED}" dt="2021-04-16T01:55:11.367" v="4415"/>
          <ac:spMkLst>
            <pc:docMk/>
            <pc:sldMk cId="1334868175" sldId="376"/>
            <ac:spMk id="41" creationId="{D2293214-96A3-4399-B682-35A8538B8891}"/>
          </ac:spMkLst>
        </pc:spChg>
        <pc:spChg chg="mod">
          <ac:chgData name="Matsubara, Shuko" userId="4e65c8d4-eed3-4fb0-bafc-eb86239163fd" providerId="ADAL" clId="{2F0FE12B-752C-4E55-A8DF-5530E6B82FED}" dt="2021-04-16T01:57:09.747" v="4430" actId="1076"/>
          <ac:spMkLst>
            <pc:docMk/>
            <pc:sldMk cId="1334868175" sldId="376"/>
            <ac:spMk id="42" creationId="{A0EA7213-279E-4180-BD70-354FD49D3D86}"/>
          </ac:spMkLst>
        </pc:spChg>
        <pc:spChg chg="mod">
          <ac:chgData name="Matsubara, Shuko" userId="4e65c8d4-eed3-4fb0-bafc-eb86239163fd" providerId="ADAL" clId="{2F0FE12B-752C-4E55-A8DF-5530E6B82FED}" dt="2021-04-16T01:55:11.367" v="4415"/>
          <ac:spMkLst>
            <pc:docMk/>
            <pc:sldMk cId="1334868175" sldId="376"/>
            <ac:spMk id="43" creationId="{047010AB-358D-4AA0-8096-C4840596C47C}"/>
          </ac:spMkLst>
        </pc:spChg>
        <pc:grpChg chg="add del mod">
          <ac:chgData name="Matsubara, Shuko" userId="4e65c8d4-eed3-4fb0-bafc-eb86239163fd" providerId="ADAL" clId="{2F0FE12B-752C-4E55-A8DF-5530E6B82FED}" dt="2021-04-16T01:55:21.823" v="4420" actId="478"/>
          <ac:grpSpMkLst>
            <pc:docMk/>
            <pc:sldMk cId="1334868175" sldId="376"/>
            <ac:grpSpMk id="6" creationId="{813B6356-8458-4E7F-9D85-146579E103F4}"/>
          </ac:grpSpMkLst>
        </pc:grpChg>
        <pc:grpChg chg="add mod">
          <ac:chgData name="Matsubara, Shuko" userId="4e65c8d4-eed3-4fb0-bafc-eb86239163fd" providerId="ADAL" clId="{2F0FE12B-752C-4E55-A8DF-5530E6B82FED}" dt="2021-04-16T01:56:19.897" v="4427" actId="14100"/>
          <ac:grpSpMkLst>
            <pc:docMk/>
            <pc:sldMk cId="1334868175" sldId="376"/>
            <ac:grpSpMk id="10" creationId="{2D796172-F480-493C-A582-6F5F5E43AEF3}"/>
          </ac:grpSpMkLst>
        </pc:grpChg>
        <pc:grpChg chg="add mod">
          <ac:chgData name="Matsubara, Shuko" userId="4e65c8d4-eed3-4fb0-bafc-eb86239163fd" providerId="ADAL" clId="{2F0FE12B-752C-4E55-A8DF-5530E6B82FED}" dt="2021-04-15T21:30:16.938" v="3974" actId="207"/>
          <ac:grpSpMkLst>
            <pc:docMk/>
            <pc:sldMk cId="1334868175" sldId="376"/>
            <ac:grpSpMk id="28" creationId="{B16821A5-92F1-4062-A3C8-BFB3A809266F}"/>
          </ac:grpSpMkLst>
        </pc:grpChg>
        <pc:grpChg chg="add mod">
          <ac:chgData name="Matsubara, Shuko" userId="4e65c8d4-eed3-4fb0-bafc-eb86239163fd" providerId="ADAL" clId="{2F0FE12B-752C-4E55-A8DF-5530E6B82FED}" dt="2021-04-15T21:30:39.546" v="3981" actId="1076"/>
          <ac:grpSpMkLst>
            <pc:docMk/>
            <pc:sldMk cId="1334868175" sldId="376"/>
            <ac:grpSpMk id="32" creationId="{11746555-42FC-485F-8D2F-8736CB5F2395}"/>
          </ac:grpSpMkLst>
        </pc:grpChg>
        <pc:grpChg chg="add del mod">
          <ac:chgData name="Matsubara, Shuko" userId="4e65c8d4-eed3-4fb0-bafc-eb86239163fd" providerId="ADAL" clId="{2F0FE12B-752C-4E55-A8DF-5530E6B82FED}" dt="2021-04-16T01:55:17.905" v="4419" actId="21"/>
          <ac:grpSpMkLst>
            <pc:docMk/>
            <pc:sldMk cId="1334868175" sldId="376"/>
            <ac:grpSpMk id="37" creationId="{0898608D-0222-4EF6-99A4-611AE56F73EF}"/>
          </ac:grpSpMkLst>
        </pc:grpChg>
        <pc:grpChg chg="mod ord topLvl">
          <ac:chgData name="Matsubara, Shuko" userId="4e65c8d4-eed3-4fb0-bafc-eb86239163fd" providerId="ADAL" clId="{2F0FE12B-752C-4E55-A8DF-5530E6B82FED}" dt="2021-04-16T01:57:13.614" v="4432" actId="1076"/>
          <ac:grpSpMkLst>
            <pc:docMk/>
            <pc:sldMk cId="1334868175" sldId="376"/>
            <ac:grpSpMk id="38" creationId="{E051E894-9C45-4EBE-8F33-7C7D12FBEC6F}"/>
          </ac:grpSpMkLst>
        </pc:grpChg>
        <pc:picChg chg="del mod topLvl">
          <ac:chgData name="Matsubara, Shuko" userId="4e65c8d4-eed3-4fb0-bafc-eb86239163fd" providerId="ADAL" clId="{2F0FE12B-752C-4E55-A8DF-5530E6B82FED}" dt="2021-04-16T01:55:17.905" v="4419" actId="21"/>
          <ac:picMkLst>
            <pc:docMk/>
            <pc:sldMk cId="1334868175" sldId="376"/>
            <ac:picMk id="39" creationId="{161C652B-0D89-4CAD-B555-4E94C6D999D2}"/>
          </ac:picMkLst>
        </pc:picChg>
      </pc:sldChg>
      <pc:sldChg chg="add">
        <pc:chgData name="Matsubara, Shuko" userId="4e65c8d4-eed3-4fb0-bafc-eb86239163fd" providerId="ADAL" clId="{2F0FE12B-752C-4E55-A8DF-5530E6B82FED}" dt="2021-04-15T23:43:49.410" v="4003" actId="2890"/>
        <pc:sldMkLst>
          <pc:docMk/>
          <pc:sldMk cId="2267178862" sldId="377"/>
        </pc:sldMkLst>
      </pc:sldChg>
      <pc:sldChg chg="addSp delSp modSp add mod">
        <pc:chgData name="Matsubara, Shuko" userId="4e65c8d4-eed3-4fb0-bafc-eb86239163fd" providerId="ADAL" clId="{2F0FE12B-752C-4E55-A8DF-5530E6B82FED}" dt="2021-04-16T00:12:36.243" v="4141" actId="1076"/>
        <pc:sldMkLst>
          <pc:docMk/>
          <pc:sldMk cId="2818123836" sldId="378"/>
        </pc:sldMkLst>
        <pc:graphicFrameChg chg="add mod">
          <ac:chgData name="Matsubara, Shuko" userId="4e65c8d4-eed3-4fb0-bafc-eb86239163fd" providerId="ADAL" clId="{2F0FE12B-752C-4E55-A8DF-5530E6B82FED}" dt="2021-04-16T00:12:36.243" v="4141" actId="1076"/>
          <ac:graphicFrameMkLst>
            <pc:docMk/>
            <pc:sldMk cId="2818123836" sldId="378"/>
            <ac:graphicFrameMk id="5" creationId="{552DE187-31C7-4325-9D24-E6171313FF21}"/>
          </ac:graphicFrameMkLst>
        </pc:graphicFrameChg>
        <pc:graphicFrameChg chg="del">
          <ac:chgData name="Matsubara, Shuko" userId="4e65c8d4-eed3-4fb0-bafc-eb86239163fd" providerId="ADAL" clId="{2F0FE12B-752C-4E55-A8DF-5530E6B82FED}" dt="2021-04-16T00:12:15.587" v="4138" actId="21"/>
          <ac:graphicFrameMkLst>
            <pc:docMk/>
            <pc:sldMk cId="2818123836" sldId="378"/>
            <ac:graphicFrameMk id="17" creationId="{75917F0A-A0A6-4B57-B97E-3CBFC6848868}"/>
          </ac:graphicFrameMkLst>
        </pc:graphicFrameChg>
      </pc:sldChg>
      <pc:sldChg chg="addSp delSp modSp add mod">
        <pc:chgData name="Matsubara, Shuko" userId="4e65c8d4-eed3-4fb0-bafc-eb86239163fd" providerId="ADAL" clId="{2F0FE12B-752C-4E55-A8DF-5530E6B82FED}" dt="2021-04-16T02:35:52.526" v="4672" actId="207"/>
        <pc:sldMkLst>
          <pc:docMk/>
          <pc:sldMk cId="1142612449" sldId="379"/>
        </pc:sldMkLst>
        <pc:spChg chg="add mod">
          <ac:chgData name="Matsubara, Shuko" userId="4e65c8d4-eed3-4fb0-bafc-eb86239163fd" providerId="ADAL" clId="{2F0FE12B-752C-4E55-A8DF-5530E6B82FED}" dt="2021-04-16T02:35:15.522" v="4669" actId="1076"/>
          <ac:spMkLst>
            <pc:docMk/>
            <pc:sldMk cId="1142612449" sldId="379"/>
            <ac:spMk id="2" creationId="{FA2AB152-6D13-4E21-8B0B-E2A69A4B42AA}"/>
          </ac:spMkLst>
        </pc:spChg>
        <pc:graphicFrameChg chg="add mod">
          <ac:chgData name="Matsubara, Shuko" userId="4e65c8d4-eed3-4fb0-bafc-eb86239163fd" providerId="ADAL" clId="{2F0FE12B-752C-4E55-A8DF-5530E6B82FED}" dt="2021-04-16T02:35:52.526" v="4672" actId="207"/>
          <ac:graphicFrameMkLst>
            <pc:docMk/>
            <pc:sldMk cId="1142612449" sldId="379"/>
            <ac:graphicFrameMk id="5" creationId="{29F42C58-0652-4750-8B0B-FB5F554556B4}"/>
          </ac:graphicFrameMkLst>
        </pc:graphicFrameChg>
        <pc:graphicFrameChg chg="del">
          <ac:chgData name="Matsubara, Shuko" userId="4e65c8d4-eed3-4fb0-bafc-eb86239163fd" providerId="ADAL" clId="{2F0FE12B-752C-4E55-A8DF-5530E6B82FED}" dt="2021-04-16T00:14:36.149" v="4142" actId="478"/>
          <ac:graphicFrameMkLst>
            <pc:docMk/>
            <pc:sldMk cId="1142612449" sldId="379"/>
            <ac:graphicFrameMk id="17" creationId="{75917F0A-A0A6-4B57-B97E-3CBFC6848868}"/>
          </ac:graphicFrameMkLst>
        </pc:graphicFrameChg>
      </pc:sldChg>
      <pc:sldChg chg="addSp modSp new mod ord modClrScheme chgLayout">
        <pc:chgData name="Matsubara, Shuko" userId="4e65c8d4-eed3-4fb0-bafc-eb86239163fd" providerId="ADAL" clId="{2F0FE12B-752C-4E55-A8DF-5530E6B82FED}" dt="2021-04-16T03:52:36.475" v="5087" actId="20577"/>
        <pc:sldMkLst>
          <pc:docMk/>
          <pc:sldMk cId="3443743547" sldId="380"/>
        </pc:sldMkLst>
        <pc:spChg chg="add mod">
          <ac:chgData name="Matsubara, Shuko" userId="4e65c8d4-eed3-4fb0-bafc-eb86239163fd" providerId="ADAL" clId="{2F0FE12B-752C-4E55-A8DF-5530E6B82FED}" dt="2021-04-16T02:42:18.860" v="4693" actId="20577"/>
          <ac:spMkLst>
            <pc:docMk/>
            <pc:sldMk cId="3443743547" sldId="380"/>
            <ac:spMk id="2" creationId="{16738F0C-C0BB-4F68-BFC4-8947C981BB41}"/>
          </ac:spMkLst>
        </pc:spChg>
        <pc:spChg chg="add mod">
          <ac:chgData name="Matsubara, Shuko" userId="4e65c8d4-eed3-4fb0-bafc-eb86239163fd" providerId="ADAL" clId="{2F0FE12B-752C-4E55-A8DF-5530E6B82FED}" dt="2021-04-16T03:52:36.475" v="5087" actId="20577"/>
          <ac:spMkLst>
            <pc:docMk/>
            <pc:sldMk cId="3443743547" sldId="380"/>
            <ac:spMk id="3" creationId="{F571AEE0-17CE-4AA2-AA78-356B92769EEF}"/>
          </ac:spMkLst>
        </pc:spChg>
        <pc:spChg chg="mod">
          <ac:chgData name="Matsubara, Shuko" userId="4e65c8d4-eed3-4fb0-bafc-eb86239163fd" providerId="ADAL" clId="{2F0FE12B-752C-4E55-A8DF-5530E6B82FED}" dt="2021-04-16T02:19:51.923" v="4556" actId="207"/>
          <ac:spMkLst>
            <pc:docMk/>
            <pc:sldMk cId="3443743547" sldId="380"/>
            <ac:spMk id="7" creationId="{02BE6E0B-4CE0-4B62-A94A-B2A993583825}"/>
          </ac:spMkLst>
        </pc:spChg>
        <pc:spChg chg="mod">
          <ac:chgData name="Matsubara, Shuko" userId="4e65c8d4-eed3-4fb0-bafc-eb86239163fd" providerId="ADAL" clId="{2F0FE12B-752C-4E55-A8DF-5530E6B82FED}" dt="2021-04-16T02:19:51.923" v="4556" actId="207"/>
          <ac:spMkLst>
            <pc:docMk/>
            <pc:sldMk cId="3443743547" sldId="380"/>
            <ac:spMk id="8" creationId="{59BE8FFC-DBA2-4365-B0AA-8003A4D7FEF7}"/>
          </ac:spMkLst>
        </pc:spChg>
        <pc:spChg chg="mod">
          <ac:chgData name="Matsubara, Shuko" userId="4e65c8d4-eed3-4fb0-bafc-eb86239163fd" providerId="ADAL" clId="{2F0FE12B-752C-4E55-A8DF-5530E6B82FED}" dt="2021-04-16T02:19:51.923" v="4556" actId="207"/>
          <ac:spMkLst>
            <pc:docMk/>
            <pc:sldMk cId="3443743547" sldId="380"/>
            <ac:spMk id="9" creationId="{4B17D984-5417-4F64-96DC-0F5EA6F6E161}"/>
          </ac:spMkLst>
        </pc:spChg>
        <pc:spChg chg="mod">
          <ac:chgData name="Matsubara, Shuko" userId="4e65c8d4-eed3-4fb0-bafc-eb86239163fd" providerId="ADAL" clId="{2F0FE12B-752C-4E55-A8DF-5530E6B82FED}" dt="2021-04-16T02:19:51.923" v="4556" actId="207"/>
          <ac:spMkLst>
            <pc:docMk/>
            <pc:sldMk cId="3443743547" sldId="380"/>
            <ac:spMk id="10" creationId="{53EE819F-0B4C-448F-945A-B7A6B382AB67}"/>
          </ac:spMkLst>
        </pc:spChg>
        <pc:spChg chg="mod">
          <ac:chgData name="Matsubara, Shuko" userId="4e65c8d4-eed3-4fb0-bafc-eb86239163fd" providerId="ADAL" clId="{2F0FE12B-752C-4E55-A8DF-5530E6B82FED}" dt="2021-04-16T02:19:51.923" v="4556" actId="207"/>
          <ac:spMkLst>
            <pc:docMk/>
            <pc:sldMk cId="3443743547" sldId="380"/>
            <ac:spMk id="11" creationId="{FB0BEAA9-7CD8-491F-BFB9-3D86E661C582}"/>
          </ac:spMkLst>
        </pc:spChg>
        <pc:grpChg chg="add mod">
          <ac:chgData name="Matsubara, Shuko" userId="4e65c8d4-eed3-4fb0-bafc-eb86239163fd" providerId="ADAL" clId="{2F0FE12B-752C-4E55-A8DF-5530E6B82FED}" dt="2021-04-16T02:42:23.098" v="4694" actId="1076"/>
          <ac:grpSpMkLst>
            <pc:docMk/>
            <pc:sldMk cId="3443743547" sldId="380"/>
            <ac:grpSpMk id="6" creationId="{51711E37-1585-4941-AA1B-124AA1A18370}"/>
          </ac:grpSpMkLst>
        </pc:grpChg>
        <pc:picChg chg="add mod modCrop">
          <ac:chgData name="Matsubara, Shuko" userId="4e65c8d4-eed3-4fb0-bafc-eb86239163fd" providerId="ADAL" clId="{2F0FE12B-752C-4E55-A8DF-5530E6B82FED}" dt="2021-04-16T02:20:06.426" v="4558" actId="29295"/>
          <ac:picMkLst>
            <pc:docMk/>
            <pc:sldMk cId="3443743547" sldId="380"/>
            <ac:picMk id="5" creationId="{AE68E8CE-800C-4D7B-9226-0F75C3234828}"/>
          </ac:picMkLst>
        </pc:picChg>
      </pc:sldChg>
      <pc:sldChg chg="addSp modSp add mod ord">
        <pc:chgData name="Matsubara, Shuko" userId="4e65c8d4-eed3-4fb0-bafc-eb86239163fd" providerId="ADAL" clId="{2F0FE12B-752C-4E55-A8DF-5530E6B82FED}" dt="2021-04-16T02:59:49.122" v="4948" actId="20577"/>
        <pc:sldMkLst>
          <pc:docMk/>
          <pc:sldMk cId="2203110764" sldId="381"/>
        </pc:sldMkLst>
        <pc:spChg chg="mod">
          <ac:chgData name="Matsubara, Shuko" userId="4e65c8d4-eed3-4fb0-bafc-eb86239163fd" providerId="ADAL" clId="{2F0FE12B-752C-4E55-A8DF-5530E6B82FED}" dt="2021-04-16T02:46:59.722" v="4699" actId="20577"/>
          <ac:spMkLst>
            <pc:docMk/>
            <pc:sldMk cId="2203110764" sldId="381"/>
            <ac:spMk id="2" creationId="{16738F0C-C0BB-4F68-BFC4-8947C981BB41}"/>
          </ac:spMkLst>
        </pc:spChg>
        <pc:spChg chg="mod">
          <ac:chgData name="Matsubara, Shuko" userId="4e65c8d4-eed3-4fb0-bafc-eb86239163fd" providerId="ADAL" clId="{2F0FE12B-752C-4E55-A8DF-5530E6B82FED}" dt="2021-04-16T02:59:49.122" v="4948" actId="20577"/>
          <ac:spMkLst>
            <pc:docMk/>
            <pc:sldMk cId="2203110764" sldId="381"/>
            <ac:spMk id="3" creationId="{F571AEE0-17CE-4AA2-AA78-356B92769EEF}"/>
          </ac:spMkLst>
        </pc:spChg>
        <pc:spChg chg="mod">
          <ac:chgData name="Matsubara, Shuko" userId="4e65c8d4-eed3-4fb0-bafc-eb86239163fd" providerId="ADAL" clId="{2F0FE12B-752C-4E55-A8DF-5530E6B82FED}" dt="2021-04-16T02:21:51.696" v="4569" actId="207"/>
          <ac:spMkLst>
            <pc:docMk/>
            <pc:sldMk cId="2203110764" sldId="381"/>
            <ac:spMk id="5" creationId="{5F8B7771-BB25-46AE-94C2-305106BD5C6B}"/>
          </ac:spMkLst>
        </pc:spChg>
        <pc:spChg chg="mod">
          <ac:chgData name="Matsubara, Shuko" userId="4e65c8d4-eed3-4fb0-bafc-eb86239163fd" providerId="ADAL" clId="{2F0FE12B-752C-4E55-A8DF-5530E6B82FED}" dt="2021-04-16T02:21:51.696" v="4569" actId="207"/>
          <ac:spMkLst>
            <pc:docMk/>
            <pc:sldMk cId="2203110764" sldId="381"/>
            <ac:spMk id="6" creationId="{764C9AFA-D729-4A34-9467-8AD47092E5B5}"/>
          </ac:spMkLst>
        </pc:spChg>
        <pc:spChg chg="mod">
          <ac:chgData name="Matsubara, Shuko" userId="4e65c8d4-eed3-4fb0-bafc-eb86239163fd" providerId="ADAL" clId="{2F0FE12B-752C-4E55-A8DF-5530E6B82FED}" dt="2021-04-16T02:21:51.696" v="4569" actId="207"/>
          <ac:spMkLst>
            <pc:docMk/>
            <pc:sldMk cId="2203110764" sldId="381"/>
            <ac:spMk id="7" creationId="{08FF353B-FFEE-4AAE-8C5D-2C524407FCF1}"/>
          </ac:spMkLst>
        </pc:spChg>
        <pc:spChg chg="mod">
          <ac:chgData name="Matsubara, Shuko" userId="4e65c8d4-eed3-4fb0-bafc-eb86239163fd" providerId="ADAL" clId="{2F0FE12B-752C-4E55-A8DF-5530E6B82FED}" dt="2021-04-16T02:21:51.696" v="4569" actId="207"/>
          <ac:spMkLst>
            <pc:docMk/>
            <pc:sldMk cId="2203110764" sldId="381"/>
            <ac:spMk id="8" creationId="{E1FF4D2C-BE92-4744-BB1A-F5A83BF52343}"/>
          </ac:spMkLst>
        </pc:spChg>
        <pc:spChg chg="mod">
          <ac:chgData name="Matsubara, Shuko" userId="4e65c8d4-eed3-4fb0-bafc-eb86239163fd" providerId="ADAL" clId="{2F0FE12B-752C-4E55-A8DF-5530E6B82FED}" dt="2021-04-16T02:21:51.696" v="4569" actId="207"/>
          <ac:spMkLst>
            <pc:docMk/>
            <pc:sldMk cId="2203110764" sldId="381"/>
            <ac:spMk id="9" creationId="{7EF9F8FD-443B-4803-9353-CB48DEB6E6F2}"/>
          </ac:spMkLst>
        </pc:spChg>
        <pc:grpChg chg="add mod">
          <ac:chgData name="Matsubara, Shuko" userId="4e65c8d4-eed3-4fb0-bafc-eb86239163fd" providerId="ADAL" clId="{2F0FE12B-752C-4E55-A8DF-5530E6B82FED}" dt="2021-04-16T02:47:03.114" v="4700" actId="1076"/>
          <ac:grpSpMkLst>
            <pc:docMk/>
            <pc:sldMk cId="2203110764" sldId="381"/>
            <ac:grpSpMk id="4" creationId="{E004A49A-75B9-4DDD-8C7F-A9EC990AAA00}"/>
          </ac:grpSpMkLst>
        </pc:grpChg>
      </pc:sldChg>
      <pc:sldChg chg="modSp new del mod">
        <pc:chgData name="Matsubara, Shuko" userId="4e65c8d4-eed3-4fb0-bafc-eb86239163fd" providerId="ADAL" clId="{2F0FE12B-752C-4E55-A8DF-5530E6B82FED}" dt="2021-04-16T03:05:02.761" v="5062" actId="2696"/>
        <pc:sldMkLst>
          <pc:docMk/>
          <pc:sldMk cId="1313097484" sldId="382"/>
        </pc:sldMkLst>
        <pc:spChg chg="mod">
          <ac:chgData name="Matsubara, Shuko" userId="4e65c8d4-eed3-4fb0-bafc-eb86239163fd" providerId="ADAL" clId="{2F0FE12B-752C-4E55-A8DF-5530E6B82FED}" dt="2021-04-16T01:55:05.322" v="4414" actId="20577"/>
          <ac:spMkLst>
            <pc:docMk/>
            <pc:sldMk cId="1313097484" sldId="382"/>
            <ac:spMk id="2" creationId="{89C1424B-8D8D-42F1-AEA9-C4756D6B36F1}"/>
          </ac:spMkLst>
        </pc:spChg>
        <pc:spChg chg="mod">
          <ac:chgData name="Matsubara, Shuko" userId="4e65c8d4-eed3-4fb0-bafc-eb86239163fd" providerId="ADAL" clId="{2F0FE12B-752C-4E55-A8DF-5530E6B82FED}" dt="2021-04-16T02:29:48.408" v="4597"/>
          <ac:spMkLst>
            <pc:docMk/>
            <pc:sldMk cId="1313097484" sldId="382"/>
            <ac:spMk id="5" creationId="{6B12B968-EF79-4331-BCE7-F2F00E8D77F8}"/>
          </ac:spMkLst>
        </pc:spChg>
      </pc:sldChg>
      <pc:sldChg chg="modSp add mod">
        <pc:chgData name="Matsubara, Shuko" userId="4e65c8d4-eed3-4fb0-bafc-eb86239163fd" providerId="ADAL" clId="{2F0FE12B-752C-4E55-A8DF-5530E6B82FED}" dt="2021-04-16T03:05:34.641" v="5065" actId="255"/>
        <pc:sldMkLst>
          <pc:docMk/>
          <pc:sldMk cId="3733639751" sldId="383"/>
        </pc:sldMkLst>
        <pc:spChg chg="mod">
          <ac:chgData name="Matsubara, Shuko" userId="4e65c8d4-eed3-4fb0-bafc-eb86239163fd" providerId="ADAL" clId="{2F0FE12B-752C-4E55-A8DF-5530E6B82FED}" dt="2021-04-16T03:05:34.641" v="5065" actId="255"/>
          <ac:spMkLst>
            <pc:docMk/>
            <pc:sldMk cId="3733639751" sldId="383"/>
            <ac:spMk id="3" creationId="{F571AEE0-17CE-4AA2-AA78-356B92769EEF}"/>
          </ac:spMkLst>
        </pc:spChg>
      </pc:sldChg>
      <pc:sldChg chg="addSp delSp modSp mod">
        <pc:chgData name="Matsubara, Shuko" userId="4e65c8d4-eed3-4fb0-bafc-eb86239163fd" providerId="ADAL" clId="{2F0FE12B-752C-4E55-A8DF-5530E6B82FED}" dt="2021-04-16T03:04:58.927" v="5061" actId="20577"/>
        <pc:sldMkLst>
          <pc:docMk/>
          <pc:sldMk cId="1207459199" sldId="384"/>
        </pc:sldMkLst>
        <pc:spChg chg="add del mod">
          <ac:chgData name="Matsubara, Shuko" userId="4e65c8d4-eed3-4fb0-bafc-eb86239163fd" providerId="ADAL" clId="{2F0FE12B-752C-4E55-A8DF-5530E6B82FED}" dt="2021-04-16T03:02:46.732" v="4989" actId="21"/>
          <ac:spMkLst>
            <pc:docMk/>
            <pc:sldMk cId="1207459199" sldId="384"/>
            <ac:spMk id="3" creationId="{F58189E2-F667-4E42-B259-463BD384FD40}"/>
          </ac:spMkLst>
        </pc:spChg>
        <pc:spChg chg="add del mod">
          <ac:chgData name="Matsubara, Shuko" userId="4e65c8d4-eed3-4fb0-bafc-eb86239163fd" providerId="ADAL" clId="{2F0FE12B-752C-4E55-A8DF-5530E6B82FED}" dt="2021-04-16T03:02:43.469" v="4988" actId="21"/>
          <ac:spMkLst>
            <pc:docMk/>
            <pc:sldMk cId="1207459199" sldId="384"/>
            <ac:spMk id="5" creationId="{9C3DF298-5843-4689-8B4F-F5CBAFF2DCB6}"/>
          </ac:spMkLst>
        </pc:spChg>
        <pc:spChg chg="add del mod">
          <ac:chgData name="Matsubara, Shuko" userId="4e65c8d4-eed3-4fb0-bafc-eb86239163fd" providerId="ADAL" clId="{2F0FE12B-752C-4E55-A8DF-5530E6B82FED}" dt="2021-04-16T03:02:54.464" v="4991" actId="21"/>
          <ac:spMkLst>
            <pc:docMk/>
            <pc:sldMk cId="1207459199" sldId="384"/>
            <ac:spMk id="7" creationId="{653CE290-F227-482C-9808-D95B0B5E7664}"/>
          </ac:spMkLst>
        </pc:spChg>
        <pc:spChg chg="mod">
          <ac:chgData name="Matsubara, Shuko" userId="4e65c8d4-eed3-4fb0-bafc-eb86239163fd" providerId="ADAL" clId="{2F0FE12B-752C-4E55-A8DF-5530E6B82FED}" dt="2021-04-16T03:04:58.927" v="5061" actId="20577"/>
          <ac:spMkLst>
            <pc:docMk/>
            <pc:sldMk cId="1207459199" sldId="384"/>
            <ac:spMk id="2402" creationId="{00000000-0000-0000-0000-000000000000}"/>
          </ac:spMkLst>
        </pc:spChg>
        <pc:spChg chg="mod">
          <ac:chgData name="Matsubara, Shuko" userId="4e65c8d4-eed3-4fb0-bafc-eb86239163fd" providerId="ADAL" clId="{2F0FE12B-752C-4E55-A8DF-5530E6B82FED}" dt="2021-04-16T03:04:03.813" v="5017" actId="255"/>
          <ac:spMkLst>
            <pc:docMk/>
            <pc:sldMk cId="1207459199" sldId="384"/>
            <ac:spMk id="2403" creationId="{00000000-0000-0000-0000-000000000000}"/>
          </ac:spMkLst>
        </pc:spChg>
        <pc:spChg chg="del">
          <ac:chgData name="Matsubara, Shuko" userId="4e65c8d4-eed3-4fb0-bafc-eb86239163fd" providerId="ADAL" clId="{2F0FE12B-752C-4E55-A8DF-5530E6B82FED}" dt="2021-04-16T03:02:39.121" v="4987" actId="21"/>
          <ac:spMkLst>
            <pc:docMk/>
            <pc:sldMk cId="1207459199" sldId="384"/>
            <ac:spMk id="2404" creationId="{00000000-0000-0000-0000-000000000000}"/>
          </ac:spMkLst>
        </pc:spChg>
        <pc:spChg chg="mod">
          <ac:chgData name="Matsubara, Shuko" userId="4e65c8d4-eed3-4fb0-bafc-eb86239163fd" providerId="ADAL" clId="{2F0FE12B-752C-4E55-A8DF-5530E6B82FED}" dt="2021-04-16T03:03:58.590" v="5016" actId="255"/>
          <ac:spMkLst>
            <pc:docMk/>
            <pc:sldMk cId="1207459199" sldId="384"/>
            <ac:spMk id="2405" creationId="{00000000-0000-0000-0000-000000000000}"/>
          </ac:spMkLst>
        </pc:spChg>
        <pc:spChg chg="del">
          <ac:chgData name="Matsubara, Shuko" userId="4e65c8d4-eed3-4fb0-bafc-eb86239163fd" providerId="ADAL" clId="{2F0FE12B-752C-4E55-A8DF-5530E6B82FED}" dt="2021-04-16T03:02:35.555" v="4986" actId="21"/>
          <ac:spMkLst>
            <pc:docMk/>
            <pc:sldMk cId="1207459199" sldId="384"/>
            <ac:spMk id="2406" creationId="{00000000-0000-0000-0000-000000000000}"/>
          </ac:spMkLst>
        </pc:spChg>
        <pc:spChg chg="mod">
          <ac:chgData name="Matsubara, Shuko" userId="4e65c8d4-eed3-4fb0-bafc-eb86239163fd" providerId="ADAL" clId="{2F0FE12B-752C-4E55-A8DF-5530E6B82FED}" dt="2021-04-16T03:04:31.175" v="5025" actId="20577"/>
          <ac:spMkLst>
            <pc:docMk/>
            <pc:sldMk cId="1207459199" sldId="384"/>
            <ac:spMk id="2407" creationId="{00000000-0000-0000-0000-000000000000}"/>
          </ac:spMkLst>
        </pc:spChg>
        <pc:spChg chg="del">
          <ac:chgData name="Matsubara, Shuko" userId="4e65c8d4-eed3-4fb0-bafc-eb86239163fd" providerId="ADAL" clId="{2F0FE12B-752C-4E55-A8DF-5530E6B82FED}" dt="2021-04-16T03:02:49.798" v="4990" actId="21"/>
          <ac:spMkLst>
            <pc:docMk/>
            <pc:sldMk cId="1207459199" sldId="384"/>
            <ac:spMk id="2408" creationId="{00000000-0000-0000-0000-000000000000}"/>
          </ac:spMkLst>
        </pc:spChg>
      </pc:sldChg>
      <pc:sldChg chg="modSp del mod">
        <pc:chgData name="Matsubara, Shuko" userId="4e65c8d4-eed3-4fb0-bafc-eb86239163fd" providerId="ADAL" clId="{2F0FE12B-752C-4E55-A8DF-5530E6B82FED}" dt="2021-04-16T03:01:35.069" v="4985" actId="2696"/>
        <pc:sldMkLst>
          <pc:docMk/>
          <pc:sldMk cId="2520021751" sldId="384"/>
        </pc:sldMkLst>
        <pc:spChg chg="mod">
          <ac:chgData name="Matsubara, Shuko" userId="4e65c8d4-eed3-4fb0-bafc-eb86239163fd" providerId="ADAL" clId="{2F0FE12B-752C-4E55-A8DF-5530E6B82FED}" dt="2021-04-16T03:01:25.711" v="4984" actId="20577"/>
          <ac:spMkLst>
            <pc:docMk/>
            <pc:sldMk cId="2520021751" sldId="384"/>
            <ac:spMk id="2402" creationId="{00000000-0000-0000-0000-000000000000}"/>
          </ac:spMkLst>
        </pc:spChg>
      </pc:sldChg>
      <pc:sldChg chg="modSp add mod">
        <pc:chgData name="Matsubara, Shuko" userId="4e65c8d4-eed3-4fb0-bafc-eb86239163fd" providerId="ADAL" clId="{2F0FE12B-752C-4E55-A8DF-5530E6B82FED}" dt="2021-04-16T03:52:41.446" v="5088" actId="20577"/>
        <pc:sldMkLst>
          <pc:docMk/>
          <pc:sldMk cId="3686395533" sldId="385"/>
        </pc:sldMkLst>
        <pc:spChg chg="mod">
          <ac:chgData name="Matsubara, Shuko" userId="4e65c8d4-eed3-4fb0-bafc-eb86239163fd" providerId="ADAL" clId="{2F0FE12B-752C-4E55-A8DF-5530E6B82FED}" dt="2021-04-16T03:52:41.446" v="5088" actId="20577"/>
          <ac:spMkLst>
            <pc:docMk/>
            <pc:sldMk cId="3686395533" sldId="385"/>
            <ac:spMk id="3" creationId="{F571AEE0-17CE-4AA2-AA78-356B92769EEF}"/>
          </ac:spMkLst>
        </pc:spChg>
      </pc:sldChg>
      <pc:sldChg chg="modSp add mod">
        <pc:chgData name="Matsubara, Shuko" userId="4e65c8d4-eed3-4fb0-bafc-eb86239163fd" providerId="ADAL" clId="{2F0FE12B-752C-4E55-A8DF-5530E6B82FED}" dt="2021-04-16T03:52:46.122" v="5089" actId="20577"/>
        <pc:sldMkLst>
          <pc:docMk/>
          <pc:sldMk cId="913271928" sldId="386"/>
        </pc:sldMkLst>
        <pc:spChg chg="mod">
          <ac:chgData name="Matsubara, Shuko" userId="4e65c8d4-eed3-4fb0-bafc-eb86239163fd" providerId="ADAL" clId="{2F0FE12B-752C-4E55-A8DF-5530E6B82FED}" dt="2021-04-16T03:52:46.122" v="5089" actId="20577"/>
          <ac:spMkLst>
            <pc:docMk/>
            <pc:sldMk cId="913271928" sldId="386"/>
            <ac:spMk id="3" creationId="{F571AEE0-17CE-4AA2-AA78-356B92769EEF}"/>
          </ac:spMkLst>
        </pc:spChg>
      </pc:sldChg>
      <pc:sldChg chg="add">
        <pc:chgData name="Matsubara, Shuko" userId="4e65c8d4-eed3-4fb0-bafc-eb86239163fd" providerId="ADAL" clId="{2F0FE12B-752C-4E55-A8DF-5530E6B82FED}" dt="2021-04-16T03:52:32.253" v="5086" actId="2890"/>
        <pc:sldMkLst>
          <pc:docMk/>
          <pc:sldMk cId="726633498" sldId="387"/>
        </pc:sldMkLst>
      </pc:sldChg>
      <pc:sldMasterChg chg="delSldLayout">
        <pc:chgData name="Matsubara, Shuko" userId="4e65c8d4-eed3-4fb0-bafc-eb86239163fd" providerId="ADAL" clId="{2F0FE12B-752C-4E55-A8DF-5530E6B82FED}" dt="2021-04-10T02:17:02.129" v="3768" actId="47"/>
        <pc:sldMasterMkLst>
          <pc:docMk/>
          <pc:sldMasterMk cId="0" sldId="2147483706"/>
        </pc:sldMasterMkLst>
        <pc:sldLayoutChg chg="del">
          <pc:chgData name="Matsubara, Shuko" userId="4e65c8d4-eed3-4fb0-bafc-eb86239163fd" providerId="ADAL" clId="{2F0FE12B-752C-4E55-A8DF-5530E6B82FED}" dt="2021-04-10T02:16:58.558" v="3760" actId="47"/>
          <pc:sldLayoutMkLst>
            <pc:docMk/>
            <pc:sldMasterMk cId="0" sldId="2147483706"/>
            <pc:sldLayoutMk cId="0" sldId="2147483649"/>
          </pc:sldLayoutMkLst>
        </pc:sldLayoutChg>
        <pc:sldLayoutChg chg="del">
          <pc:chgData name="Matsubara, Shuko" userId="4e65c8d4-eed3-4fb0-bafc-eb86239163fd" providerId="ADAL" clId="{2F0FE12B-752C-4E55-A8DF-5530E6B82FED}" dt="2021-04-10T02:16:50.081" v="3738" actId="47"/>
          <pc:sldLayoutMkLst>
            <pc:docMk/>
            <pc:sldMasterMk cId="0" sldId="2147483706"/>
            <pc:sldLayoutMk cId="0" sldId="2147483653"/>
          </pc:sldLayoutMkLst>
        </pc:sldLayoutChg>
        <pc:sldLayoutChg chg="del">
          <pc:chgData name="Matsubara, Shuko" userId="4e65c8d4-eed3-4fb0-bafc-eb86239163fd" providerId="ADAL" clId="{2F0FE12B-752C-4E55-A8DF-5530E6B82FED}" dt="2021-04-10T02:16:48.550" v="3734" actId="47"/>
          <pc:sldLayoutMkLst>
            <pc:docMk/>
            <pc:sldMasterMk cId="0" sldId="2147483706"/>
            <pc:sldLayoutMk cId="0" sldId="2147483654"/>
          </pc:sldLayoutMkLst>
        </pc:sldLayoutChg>
        <pc:sldLayoutChg chg="del">
          <pc:chgData name="Matsubara, Shuko" userId="4e65c8d4-eed3-4fb0-bafc-eb86239163fd" providerId="ADAL" clId="{2F0FE12B-752C-4E55-A8DF-5530E6B82FED}" dt="2021-04-10T02:16:47.730" v="3731" actId="47"/>
          <pc:sldLayoutMkLst>
            <pc:docMk/>
            <pc:sldMasterMk cId="0" sldId="2147483706"/>
            <pc:sldLayoutMk cId="0" sldId="2147483655"/>
          </pc:sldLayoutMkLst>
        </pc:sldLayoutChg>
        <pc:sldLayoutChg chg="del">
          <pc:chgData name="Matsubara, Shuko" userId="4e65c8d4-eed3-4fb0-bafc-eb86239163fd" providerId="ADAL" clId="{2F0FE12B-752C-4E55-A8DF-5530E6B82FED}" dt="2021-04-10T02:16:46.209" v="3725" actId="47"/>
          <pc:sldLayoutMkLst>
            <pc:docMk/>
            <pc:sldMasterMk cId="0" sldId="2147483706"/>
            <pc:sldLayoutMk cId="0" sldId="2147483656"/>
          </pc:sldLayoutMkLst>
        </pc:sldLayoutChg>
        <pc:sldLayoutChg chg="del">
          <pc:chgData name="Matsubara, Shuko" userId="4e65c8d4-eed3-4fb0-bafc-eb86239163fd" providerId="ADAL" clId="{2F0FE12B-752C-4E55-A8DF-5530E6B82FED}" dt="2021-04-10T02:16:46.397" v="3726" actId="47"/>
          <pc:sldLayoutMkLst>
            <pc:docMk/>
            <pc:sldMasterMk cId="0" sldId="2147483706"/>
            <pc:sldLayoutMk cId="0" sldId="2147483657"/>
          </pc:sldLayoutMkLst>
        </pc:sldLayoutChg>
        <pc:sldLayoutChg chg="del">
          <pc:chgData name="Matsubara, Shuko" userId="4e65c8d4-eed3-4fb0-bafc-eb86239163fd" providerId="ADAL" clId="{2F0FE12B-752C-4E55-A8DF-5530E6B82FED}" dt="2021-04-10T02:17:01.393" v="3767" actId="47"/>
          <pc:sldLayoutMkLst>
            <pc:docMk/>
            <pc:sldMasterMk cId="0" sldId="2147483706"/>
            <pc:sldLayoutMk cId="0" sldId="2147483658"/>
          </pc:sldLayoutMkLst>
        </pc:sldLayoutChg>
        <pc:sldLayoutChg chg="del">
          <pc:chgData name="Matsubara, Shuko" userId="4e65c8d4-eed3-4fb0-bafc-eb86239163fd" providerId="ADAL" clId="{2F0FE12B-752C-4E55-A8DF-5530E6B82FED}" dt="2021-04-10T02:16:59.049" v="3762" actId="47"/>
          <pc:sldLayoutMkLst>
            <pc:docMk/>
            <pc:sldMasterMk cId="0" sldId="2147483706"/>
            <pc:sldLayoutMk cId="0" sldId="2147483665"/>
          </pc:sldLayoutMkLst>
        </pc:sldLayoutChg>
        <pc:sldLayoutChg chg="del">
          <pc:chgData name="Matsubara, Shuko" userId="4e65c8d4-eed3-4fb0-bafc-eb86239163fd" providerId="ADAL" clId="{2F0FE12B-752C-4E55-A8DF-5530E6B82FED}" dt="2021-04-10T02:16:59.556" v="3764" actId="47"/>
          <pc:sldLayoutMkLst>
            <pc:docMk/>
            <pc:sldMasterMk cId="0" sldId="2147483706"/>
            <pc:sldLayoutMk cId="0" sldId="2147483670"/>
          </pc:sldLayoutMkLst>
        </pc:sldLayoutChg>
        <pc:sldLayoutChg chg="del">
          <pc:chgData name="Matsubara, Shuko" userId="4e65c8d4-eed3-4fb0-bafc-eb86239163fd" providerId="ADAL" clId="{2F0FE12B-752C-4E55-A8DF-5530E6B82FED}" dt="2021-04-10T02:16:59.806" v="3765" actId="47"/>
          <pc:sldLayoutMkLst>
            <pc:docMk/>
            <pc:sldMasterMk cId="0" sldId="2147483706"/>
            <pc:sldLayoutMk cId="0" sldId="2147483671"/>
          </pc:sldLayoutMkLst>
        </pc:sldLayoutChg>
        <pc:sldLayoutChg chg="del">
          <pc:chgData name="Matsubara, Shuko" userId="4e65c8d4-eed3-4fb0-bafc-eb86239163fd" providerId="ADAL" clId="{2F0FE12B-752C-4E55-A8DF-5530E6B82FED}" dt="2021-04-10T02:16:57.389" v="3755" actId="47"/>
          <pc:sldLayoutMkLst>
            <pc:docMk/>
            <pc:sldMasterMk cId="0" sldId="2147483706"/>
            <pc:sldLayoutMk cId="0" sldId="2147483674"/>
          </pc:sldLayoutMkLst>
        </pc:sldLayoutChg>
        <pc:sldLayoutChg chg="del">
          <pc:chgData name="Matsubara, Shuko" userId="4e65c8d4-eed3-4fb0-bafc-eb86239163fd" providerId="ADAL" clId="{2F0FE12B-752C-4E55-A8DF-5530E6B82FED}" dt="2021-04-10T02:17:02.129" v="3768" actId="47"/>
          <pc:sldLayoutMkLst>
            <pc:docMk/>
            <pc:sldMasterMk cId="0" sldId="2147483706"/>
            <pc:sldLayoutMk cId="0" sldId="2147483677"/>
          </pc:sldLayoutMkLst>
        </pc:sldLayoutChg>
        <pc:sldLayoutChg chg="del">
          <pc:chgData name="Matsubara, Shuko" userId="4e65c8d4-eed3-4fb0-bafc-eb86239163fd" providerId="ADAL" clId="{2F0FE12B-752C-4E55-A8DF-5530E6B82FED}" dt="2021-04-10T02:16:49.591" v="3736" actId="47"/>
          <pc:sldLayoutMkLst>
            <pc:docMk/>
            <pc:sldMasterMk cId="0" sldId="2147483706"/>
            <pc:sldLayoutMk cId="0" sldId="2147483678"/>
          </pc:sldLayoutMkLst>
        </pc:sldLayoutChg>
        <pc:sldLayoutChg chg="del">
          <pc:chgData name="Matsubara, Shuko" userId="4e65c8d4-eed3-4fb0-bafc-eb86239163fd" providerId="ADAL" clId="{2F0FE12B-752C-4E55-A8DF-5530E6B82FED}" dt="2021-04-10T02:17:00.731" v="3766" actId="47"/>
          <pc:sldLayoutMkLst>
            <pc:docMk/>
            <pc:sldMasterMk cId="0" sldId="2147483706"/>
            <pc:sldLayoutMk cId="0" sldId="2147483681"/>
          </pc:sldLayoutMkLst>
        </pc:sldLayoutChg>
        <pc:sldLayoutChg chg="del">
          <pc:chgData name="Matsubara, Shuko" userId="4e65c8d4-eed3-4fb0-bafc-eb86239163fd" providerId="ADAL" clId="{2F0FE12B-752C-4E55-A8DF-5530E6B82FED}" dt="2021-04-10T02:16:58.091" v="3758" actId="47"/>
          <pc:sldLayoutMkLst>
            <pc:docMk/>
            <pc:sldMasterMk cId="0" sldId="2147483706"/>
            <pc:sldLayoutMk cId="0" sldId="2147483683"/>
          </pc:sldLayoutMkLst>
        </pc:sldLayoutChg>
        <pc:sldLayoutChg chg="del">
          <pc:chgData name="Matsubara, Shuko" userId="4e65c8d4-eed3-4fb0-bafc-eb86239163fd" providerId="ADAL" clId="{2F0FE12B-752C-4E55-A8DF-5530E6B82FED}" dt="2021-04-10T02:16:47.017" v="3729" actId="47"/>
          <pc:sldLayoutMkLst>
            <pc:docMk/>
            <pc:sldMasterMk cId="0" sldId="2147483706"/>
            <pc:sldLayoutMk cId="0" sldId="2147483685"/>
          </pc:sldLayoutMkLst>
        </pc:sldLayoutChg>
      </pc:sldMasterChg>
      <pc:sldMasterChg chg="del delSldLayout">
        <pc:chgData name="Matsubara, Shuko" userId="4e65c8d4-eed3-4fb0-bafc-eb86239163fd" providerId="ADAL" clId="{2F0FE12B-752C-4E55-A8DF-5530E6B82FED}" dt="2021-04-10T02:16:41.493" v="3705" actId="47"/>
        <pc:sldMasterMkLst>
          <pc:docMk/>
          <pc:sldMasterMk cId="0" sldId="2147483707"/>
        </pc:sldMasterMkLst>
        <pc:sldLayoutChg chg="del">
          <pc:chgData name="Matsubara, Shuko" userId="4e65c8d4-eed3-4fb0-bafc-eb86239163fd" providerId="ADAL" clId="{2F0FE12B-752C-4E55-A8DF-5530E6B82FED}" dt="2021-04-10T02:16:41.493" v="3705" actId="47"/>
          <pc:sldLayoutMkLst>
            <pc:docMk/>
            <pc:sldMasterMk cId="0" sldId="2147483707"/>
            <pc:sldLayoutMk cId="0" sldId="2147483704"/>
          </pc:sldLayoutMkLst>
        </pc:sldLayoutChg>
      </pc:sldMasterChg>
      <pc:sldMasterChg chg="del delSldLayout">
        <pc:chgData name="Matsubara, Shuko" userId="4e65c8d4-eed3-4fb0-bafc-eb86239163fd" providerId="ADAL" clId="{2F0FE12B-752C-4E55-A8DF-5530E6B82FED}" dt="2021-04-10T02:16:42.450" v="3707" actId="47"/>
        <pc:sldMasterMkLst>
          <pc:docMk/>
          <pc:sldMasterMk cId="0" sldId="2147483708"/>
        </pc:sldMasterMkLst>
        <pc:sldLayoutChg chg="del">
          <pc:chgData name="Matsubara, Shuko" userId="4e65c8d4-eed3-4fb0-bafc-eb86239163fd" providerId="ADAL" clId="{2F0FE12B-752C-4E55-A8DF-5530E6B82FED}" dt="2021-04-10T02:16:42.450" v="3707" actId="47"/>
          <pc:sldLayoutMkLst>
            <pc:docMk/>
            <pc:sldMasterMk cId="0" sldId="2147483708"/>
            <pc:sldLayoutMk cId="0" sldId="2147483705"/>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70_3EA98F14.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17A_A7F9283C.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_17B_441AE1E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solidFill>
                  <a:sysClr val="windowText" lastClr="000000"/>
                </a:solidFill>
              </a:rPr>
              <a:t>Are you interested in implementing</a:t>
            </a:r>
            <a:r>
              <a:rPr lang="en-US" baseline="0">
                <a:solidFill>
                  <a:sysClr val="windowText" lastClr="000000"/>
                </a:solidFill>
              </a:rPr>
              <a:t> interactive online activities in your lessons?</a:t>
            </a:r>
          </a:p>
          <a:p>
            <a:pPr>
              <a:defRPr/>
            </a:pPr>
            <a:r>
              <a:rPr lang="en-US" baseline="0">
                <a:solidFill>
                  <a:sysClr val="windowText" lastClr="000000"/>
                </a:solidFill>
              </a:rPr>
              <a:t>n = 13</a:t>
            </a:r>
            <a:endParaRPr lang="en-US">
              <a:solidFill>
                <a:sysClr val="windowText" lastClr="00000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Pre-Survey</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Iteration 1</c:v>
                </c:pt>
                <c:pt idx="1">
                  <c:v>Iteration 2</c:v>
                </c:pt>
                <c:pt idx="2">
                  <c:v>Iteration 3</c:v>
                </c:pt>
              </c:strCache>
            </c:strRef>
          </c:cat>
          <c:val>
            <c:numRef>
              <c:f>Sheet1!$B$2:$B$4</c:f>
              <c:numCache>
                <c:formatCode>General</c:formatCode>
                <c:ptCount val="3"/>
                <c:pt idx="0">
                  <c:v>4.5</c:v>
                </c:pt>
                <c:pt idx="1">
                  <c:v>3.25</c:v>
                </c:pt>
                <c:pt idx="2">
                  <c:v>4</c:v>
                </c:pt>
              </c:numCache>
            </c:numRef>
          </c:val>
          <c:extLst>
            <c:ext xmlns:c16="http://schemas.microsoft.com/office/drawing/2014/chart" uri="{C3380CC4-5D6E-409C-BE32-E72D297353CC}">
              <c16:uniqueId val="{00000000-B0BB-4289-B7B8-328B3CC96E0B}"/>
            </c:ext>
          </c:extLst>
        </c:ser>
        <c:ser>
          <c:idx val="1"/>
          <c:order val="1"/>
          <c:tx>
            <c:strRef>
              <c:f>Sheet1!$C$1</c:f>
              <c:strCache>
                <c:ptCount val="1"/>
                <c:pt idx="0">
                  <c:v>Post-Survey</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Iteration 1</c:v>
                </c:pt>
                <c:pt idx="1">
                  <c:v>Iteration 2</c:v>
                </c:pt>
                <c:pt idx="2">
                  <c:v>Iteration 3</c:v>
                </c:pt>
              </c:strCache>
            </c:strRef>
          </c:cat>
          <c:val>
            <c:numRef>
              <c:f>Sheet1!$C$2:$C$4</c:f>
              <c:numCache>
                <c:formatCode>General</c:formatCode>
                <c:ptCount val="3"/>
                <c:pt idx="0">
                  <c:v>4.25</c:v>
                </c:pt>
                <c:pt idx="1">
                  <c:v>4.5</c:v>
                </c:pt>
                <c:pt idx="2">
                  <c:v>4.8</c:v>
                </c:pt>
              </c:numCache>
            </c:numRef>
          </c:val>
          <c:extLst>
            <c:ext xmlns:c16="http://schemas.microsoft.com/office/drawing/2014/chart" uri="{C3380CC4-5D6E-409C-BE32-E72D297353CC}">
              <c16:uniqueId val="{00000001-B0BB-4289-B7B8-328B3CC96E0B}"/>
            </c:ext>
          </c:extLst>
        </c:ser>
        <c:dLbls>
          <c:dLblPos val="outEnd"/>
          <c:showLegendKey val="0"/>
          <c:showVal val="1"/>
          <c:showCatName val="0"/>
          <c:showSerName val="0"/>
          <c:showPercent val="0"/>
          <c:showBubbleSize val="0"/>
        </c:dLbls>
        <c:gapWidth val="219"/>
        <c:overlap val="-27"/>
        <c:axId val="771301839"/>
        <c:axId val="771301007"/>
      </c:barChart>
      <c:catAx>
        <c:axId val="771301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007"/>
        <c:crosses val="autoZero"/>
        <c:auto val="1"/>
        <c:lblAlgn val="ctr"/>
        <c:lblOffset val="100"/>
        <c:noMultiLvlLbl val="0"/>
      </c:catAx>
      <c:valAx>
        <c:axId val="77130100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Average</a:t>
                </a:r>
                <a:r>
                  <a:rPr lang="en-US" baseline="0"/>
                  <a:t> Rating</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8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solidFill>
                  <a:sysClr val="windowText" lastClr="000000"/>
                </a:solidFill>
                <a:effectLst/>
              </a:rPr>
              <a:t>Interactive online activities benefit my students by helping them better understand the material.</a:t>
            </a:r>
          </a:p>
          <a:p>
            <a:pPr>
              <a:defRPr/>
            </a:pPr>
            <a:r>
              <a:rPr lang="en-US" baseline="0">
                <a:solidFill>
                  <a:sysClr val="windowText" lastClr="000000"/>
                </a:solidFill>
              </a:rPr>
              <a:t>n = 13</a:t>
            </a:r>
            <a:endParaRPr lang="en-US">
              <a:solidFill>
                <a:sysClr val="windowText" lastClr="00000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Pre-Survey</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Iteration 1</c:v>
                </c:pt>
                <c:pt idx="1">
                  <c:v>Iteration 2</c:v>
                </c:pt>
                <c:pt idx="2">
                  <c:v>Iteration 3</c:v>
                </c:pt>
              </c:strCache>
            </c:strRef>
          </c:cat>
          <c:val>
            <c:numRef>
              <c:f>Sheet1!$B$2:$B$4</c:f>
              <c:numCache>
                <c:formatCode>General</c:formatCode>
                <c:ptCount val="3"/>
                <c:pt idx="0">
                  <c:v>4.5</c:v>
                </c:pt>
                <c:pt idx="1">
                  <c:v>3.5</c:v>
                </c:pt>
                <c:pt idx="2">
                  <c:v>4.2</c:v>
                </c:pt>
              </c:numCache>
            </c:numRef>
          </c:val>
          <c:extLst>
            <c:ext xmlns:c16="http://schemas.microsoft.com/office/drawing/2014/chart" uri="{C3380CC4-5D6E-409C-BE32-E72D297353CC}">
              <c16:uniqueId val="{00000000-C8E3-4575-A49F-6EC1642281B9}"/>
            </c:ext>
          </c:extLst>
        </c:ser>
        <c:ser>
          <c:idx val="1"/>
          <c:order val="1"/>
          <c:tx>
            <c:strRef>
              <c:f>Sheet1!$C$1</c:f>
              <c:strCache>
                <c:ptCount val="1"/>
                <c:pt idx="0">
                  <c:v>Post-Survey</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Iteration 1</c:v>
                </c:pt>
                <c:pt idx="1">
                  <c:v>Iteration 2</c:v>
                </c:pt>
                <c:pt idx="2">
                  <c:v>Iteration 3</c:v>
                </c:pt>
              </c:strCache>
            </c:strRef>
          </c:cat>
          <c:val>
            <c:numRef>
              <c:f>Sheet1!$C$2:$C$4</c:f>
              <c:numCache>
                <c:formatCode>General</c:formatCode>
                <c:ptCount val="3"/>
                <c:pt idx="0">
                  <c:v>5</c:v>
                </c:pt>
                <c:pt idx="1">
                  <c:v>4.75</c:v>
                </c:pt>
                <c:pt idx="2">
                  <c:v>4.5999999999999996</c:v>
                </c:pt>
              </c:numCache>
            </c:numRef>
          </c:val>
          <c:extLst>
            <c:ext xmlns:c16="http://schemas.microsoft.com/office/drawing/2014/chart" uri="{C3380CC4-5D6E-409C-BE32-E72D297353CC}">
              <c16:uniqueId val="{00000001-C8E3-4575-A49F-6EC1642281B9}"/>
            </c:ext>
          </c:extLst>
        </c:ser>
        <c:dLbls>
          <c:dLblPos val="outEnd"/>
          <c:showLegendKey val="0"/>
          <c:showVal val="1"/>
          <c:showCatName val="0"/>
          <c:showSerName val="0"/>
          <c:showPercent val="0"/>
          <c:showBubbleSize val="0"/>
        </c:dLbls>
        <c:gapWidth val="219"/>
        <c:overlap val="-27"/>
        <c:axId val="771301839"/>
        <c:axId val="771301007"/>
      </c:barChart>
      <c:catAx>
        <c:axId val="771301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007"/>
        <c:crosses val="autoZero"/>
        <c:auto val="1"/>
        <c:lblAlgn val="ctr"/>
        <c:lblOffset val="100"/>
        <c:noMultiLvlLbl val="0"/>
      </c:catAx>
      <c:valAx>
        <c:axId val="77130100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Average</a:t>
                </a:r>
                <a:r>
                  <a:rPr lang="en-US" baseline="0"/>
                  <a:t> Rating</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8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solidFill>
                  <a:sysClr val="windowText" lastClr="000000"/>
                </a:solidFill>
                <a:effectLst/>
              </a:rPr>
              <a:t>How likely would you be to save this website to your taskbar as a reference for online geometry resources?</a:t>
            </a:r>
          </a:p>
          <a:p>
            <a:pPr>
              <a:defRPr/>
            </a:pPr>
            <a:r>
              <a:rPr lang="en-US" baseline="0">
                <a:solidFill>
                  <a:sysClr val="windowText" lastClr="000000"/>
                </a:solidFill>
              </a:rPr>
              <a:t>n = 13</a:t>
            </a:r>
            <a:endParaRPr lang="en-US">
              <a:solidFill>
                <a:sysClr val="windowText" lastClr="000000"/>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8.4337668248416237E-2"/>
          <c:y val="0.23723660441725361"/>
          <c:w val="0.88497478991596634"/>
          <c:h val="0.56719730685838188"/>
        </c:manualLayout>
      </c:layout>
      <c:barChart>
        <c:barDir val="col"/>
        <c:grouping val="clustered"/>
        <c:varyColors val="0"/>
        <c:ser>
          <c:idx val="0"/>
          <c:order val="0"/>
          <c:tx>
            <c:strRef>
              <c:f>Sheet1!$B$1</c:f>
              <c:strCache>
                <c:ptCount val="1"/>
                <c:pt idx="0">
                  <c:v>Pre-Survey</c:v>
                </c:pt>
              </c:strCache>
            </c:strRef>
          </c:tx>
          <c:spPr>
            <a:solidFill>
              <a:schemeClr val="accent1"/>
            </a:solidFill>
            <a:ln>
              <a:noFill/>
            </a:ln>
            <a:effectLst/>
          </c:spPr>
          <c:invertIfNegative val="0"/>
          <c:dLbls>
            <c:dLbl>
              <c:idx val="2"/>
              <c:tx>
                <c:rich>
                  <a:bodyPr/>
                  <a:lstStyle/>
                  <a:p>
                    <a:r>
                      <a:rPr lang="en-US"/>
                      <a:t> 1 (7.7%)</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0.12097487814023247"/>
                      <c:h val="4.704861111111111E-2"/>
                    </c:manualLayout>
                  </c15:layout>
                  <c15:showDataLabelsRange val="0"/>
                </c:ext>
                <c:ext xmlns:c16="http://schemas.microsoft.com/office/drawing/2014/chart" uri="{C3380CC4-5D6E-409C-BE32-E72D297353CC}">
                  <c16:uniqueId val="{00000000-C044-4C08-92FF-AF3600AE12D7}"/>
                </c:ext>
              </c:extLst>
            </c:dLbl>
            <c:dLbl>
              <c:idx val="3"/>
              <c:layout>
                <c:manualLayout>
                  <c:x val="1.1205364035377931E-3"/>
                  <c:y val="-7.0349660581537954E-17"/>
                </c:manualLayout>
              </c:layout>
              <c:tx>
                <c:rich>
                  <a:bodyPr/>
                  <a:lstStyle/>
                  <a:p>
                    <a:fld id="{7A144528-7FCD-43E8-B454-0D45A520C445}" type="VALUE">
                      <a:rPr lang="en-US"/>
                      <a:pPr/>
                      <a:t>[VALUE]</a:t>
                    </a:fld>
                    <a:r>
                      <a:rPr lang="en-US"/>
                      <a:t> (30.8%)</a:t>
                    </a:r>
                  </a:p>
                </c:rich>
              </c:tx>
              <c:dLblPos val="outEnd"/>
              <c:showLegendKey val="0"/>
              <c:showVal val="1"/>
              <c:showCatName val="0"/>
              <c:showSerName val="0"/>
              <c:showPercent val="0"/>
              <c:showBubbleSize val="0"/>
              <c:extLst>
                <c:ext xmlns:c15="http://schemas.microsoft.com/office/drawing/2012/chart" uri="{CE6537A1-D6FC-4f65-9D91-7224C49458BB}">
                  <c15:layout>
                    <c:manualLayout>
                      <c:w val="0.14786563444275347"/>
                      <c:h val="5.1995395241749807E-2"/>
                    </c:manualLayout>
                  </c15:layout>
                  <c15:dlblFieldTable/>
                  <c15:showDataLabelsRange val="0"/>
                </c:ext>
                <c:ext xmlns:c16="http://schemas.microsoft.com/office/drawing/2014/chart" uri="{C3380CC4-5D6E-409C-BE32-E72D297353CC}">
                  <c16:uniqueId val="{00000001-C044-4C08-92FF-AF3600AE12D7}"/>
                </c:ext>
              </c:extLst>
            </c:dLbl>
            <c:dLbl>
              <c:idx val="4"/>
              <c:tx>
                <c:rich>
                  <a:bodyPr/>
                  <a:lstStyle/>
                  <a:p>
                    <a:fld id="{B43B15F0-F4AF-4A48-805B-79D326D5F6D7}" type="VALUE">
                      <a:rPr lang="en-US"/>
                      <a:pPr/>
                      <a:t>[VALUE]</a:t>
                    </a:fld>
                    <a:r>
                      <a:rPr lang="en-US"/>
                      <a:t> (61.5%)</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C044-4C08-92FF-AF3600AE12D7}"/>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Sheet1!$A$2:$A$6</c:f>
              <c:numCache>
                <c:formatCode>General</c:formatCode>
                <c:ptCount val="5"/>
                <c:pt idx="0">
                  <c:v>1</c:v>
                </c:pt>
                <c:pt idx="1">
                  <c:v>2</c:v>
                </c:pt>
                <c:pt idx="2">
                  <c:v>3</c:v>
                </c:pt>
                <c:pt idx="3">
                  <c:v>4</c:v>
                </c:pt>
                <c:pt idx="4">
                  <c:v>5</c:v>
                </c:pt>
              </c:numCache>
            </c:numRef>
          </c:cat>
          <c:val>
            <c:numRef>
              <c:f>Sheet1!$B$2:$B$6</c:f>
              <c:numCache>
                <c:formatCode>General</c:formatCode>
                <c:ptCount val="5"/>
                <c:pt idx="0">
                  <c:v>0</c:v>
                </c:pt>
                <c:pt idx="1">
                  <c:v>0</c:v>
                </c:pt>
                <c:pt idx="2">
                  <c:v>1</c:v>
                </c:pt>
                <c:pt idx="3">
                  <c:v>4</c:v>
                </c:pt>
                <c:pt idx="4">
                  <c:v>8</c:v>
                </c:pt>
              </c:numCache>
            </c:numRef>
          </c:val>
          <c:extLst>
            <c:ext xmlns:c16="http://schemas.microsoft.com/office/drawing/2014/chart" uri="{C3380CC4-5D6E-409C-BE32-E72D297353CC}">
              <c16:uniqueId val="{00000003-C044-4C08-92FF-AF3600AE12D7}"/>
            </c:ext>
          </c:extLst>
        </c:ser>
        <c:dLbls>
          <c:dLblPos val="outEnd"/>
          <c:showLegendKey val="0"/>
          <c:showVal val="1"/>
          <c:showCatName val="0"/>
          <c:showSerName val="0"/>
          <c:showPercent val="0"/>
          <c:showBubbleSize val="0"/>
        </c:dLbls>
        <c:gapWidth val="219"/>
        <c:axId val="771301839"/>
        <c:axId val="771301007"/>
      </c:barChart>
      <c:catAx>
        <c:axId val="771301839"/>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200" baseline="0"/>
                  <a:t> </a:t>
                </a:r>
                <a:r>
                  <a:rPr lang="en-US" sz="1200" baseline="0">
                    <a:solidFill>
                      <a:schemeClr val="tx1"/>
                    </a:solidFill>
                  </a:rPr>
                  <a:t>Very Likely</a:t>
                </a:r>
                <a:endParaRPr lang="en-US" sz="1200">
                  <a:solidFill>
                    <a:schemeClr val="tx1"/>
                  </a:solidFill>
                </a:endParaRPr>
              </a:p>
            </c:rich>
          </c:tx>
          <c:layout>
            <c:manualLayout>
              <c:xMode val="edge"/>
              <c:yMode val="edge"/>
              <c:x val="0.81716070457371992"/>
              <c:y val="0.8888465920177244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007"/>
        <c:crosses val="autoZero"/>
        <c:auto val="1"/>
        <c:lblAlgn val="ctr"/>
        <c:lblOffset val="100"/>
        <c:noMultiLvlLbl val="0"/>
      </c:catAx>
      <c:valAx>
        <c:axId val="771301007"/>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a:t>
                </a:r>
                <a:r>
                  <a:rPr lang="en-US" baseline="0"/>
                  <a:t> of Responses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130183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6"/>
        <p:cNvGrpSpPr/>
        <p:nvPr/>
      </p:nvGrpSpPr>
      <p:grpSpPr>
        <a:xfrm>
          <a:off x="0" y="0"/>
          <a:ext cx="0" cy="0"/>
          <a:chOff x="0" y="0"/>
          <a:chExt cx="0" cy="0"/>
        </a:xfrm>
      </p:grpSpPr>
      <p:sp>
        <p:nvSpPr>
          <p:cNvPr id="2307" name="Google Shape;2307;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8" name="Google Shape;2308;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3"/>
        <p:cNvGrpSpPr/>
        <p:nvPr/>
      </p:nvGrpSpPr>
      <p:grpSpPr>
        <a:xfrm>
          <a:off x="0" y="0"/>
          <a:ext cx="0" cy="0"/>
          <a:chOff x="0" y="0"/>
          <a:chExt cx="0" cy="0"/>
        </a:xfrm>
      </p:grpSpPr>
      <p:sp>
        <p:nvSpPr>
          <p:cNvPr id="2504" name="Google Shape;2504;g8d8fd27e77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5" name="Google Shape;2505;g8d8fd27e77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40553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8"/>
        <p:cNvGrpSpPr/>
        <p:nvPr/>
      </p:nvGrpSpPr>
      <p:grpSpPr>
        <a:xfrm>
          <a:off x="0" y="0"/>
          <a:ext cx="0" cy="0"/>
          <a:chOff x="0" y="0"/>
          <a:chExt cx="0" cy="0"/>
        </a:xfrm>
      </p:grpSpPr>
      <p:sp>
        <p:nvSpPr>
          <p:cNvPr id="2339" name="Google Shape;2339;g8b0255a97d_0_19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0" name="Google Shape;2340;g8b0255a97d_0_19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3"/>
        <p:cNvGrpSpPr/>
        <p:nvPr/>
      </p:nvGrpSpPr>
      <p:grpSpPr>
        <a:xfrm>
          <a:off x="0" y="0"/>
          <a:ext cx="0" cy="0"/>
          <a:chOff x="0" y="0"/>
          <a:chExt cx="0" cy="0"/>
        </a:xfrm>
      </p:grpSpPr>
      <p:sp>
        <p:nvSpPr>
          <p:cNvPr id="2504" name="Google Shape;2504;g8d8fd27e77_0_1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5" name="Google Shape;2505;g8d8fd27e77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04846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5"/>
        <p:cNvGrpSpPr/>
        <p:nvPr/>
      </p:nvGrpSpPr>
      <p:grpSpPr>
        <a:xfrm>
          <a:off x="0" y="0"/>
          <a:ext cx="0" cy="0"/>
          <a:chOff x="0" y="0"/>
          <a:chExt cx="0" cy="0"/>
        </a:xfrm>
      </p:grpSpPr>
      <p:sp>
        <p:nvSpPr>
          <p:cNvPr id="2396" name="Google Shape;2396;ga000734746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7" name="Google Shape;2397;ga000734746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6467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5"/>
        <p:cNvGrpSpPr/>
        <p:nvPr/>
      </p:nvGrpSpPr>
      <p:grpSpPr>
        <a:xfrm>
          <a:off x="0" y="0"/>
          <a:ext cx="0" cy="0"/>
          <a:chOff x="0" y="0"/>
          <a:chExt cx="0" cy="0"/>
        </a:xfrm>
      </p:grpSpPr>
      <p:sp>
        <p:nvSpPr>
          <p:cNvPr id="2396" name="Google Shape;2396;ga000734746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7" name="Google Shape;2397;ga000734746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33964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5"/>
        <p:cNvGrpSpPr/>
        <p:nvPr/>
      </p:nvGrpSpPr>
      <p:grpSpPr>
        <a:xfrm>
          <a:off x="0" y="0"/>
          <a:ext cx="0" cy="0"/>
          <a:chOff x="0" y="0"/>
          <a:chExt cx="0" cy="0"/>
        </a:xfrm>
      </p:grpSpPr>
      <p:sp>
        <p:nvSpPr>
          <p:cNvPr id="2396" name="Google Shape;2396;ga000734746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7" name="Google Shape;2397;ga000734746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60679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5"/>
        <p:cNvGrpSpPr/>
        <p:nvPr/>
      </p:nvGrpSpPr>
      <p:grpSpPr>
        <a:xfrm>
          <a:off x="0" y="0"/>
          <a:ext cx="0" cy="0"/>
          <a:chOff x="0" y="0"/>
          <a:chExt cx="0" cy="0"/>
        </a:xfrm>
      </p:grpSpPr>
      <p:sp>
        <p:nvSpPr>
          <p:cNvPr id="2396" name="Google Shape;2396;ga000734746_0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7" name="Google Shape;2397;ga000734746_0_1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20475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8"/>
        <p:cNvGrpSpPr/>
        <p:nvPr/>
      </p:nvGrpSpPr>
      <p:grpSpPr>
        <a:xfrm>
          <a:off x="0" y="0"/>
          <a:ext cx="0" cy="0"/>
          <a:chOff x="0" y="0"/>
          <a:chExt cx="0" cy="0"/>
        </a:xfrm>
      </p:grpSpPr>
      <p:sp>
        <p:nvSpPr>
          <p:cNvPr id="2339" name="Google Shape;2339;g8b0255a97d_0_19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0" name="Google Shape;2340;g8b0255a97d_0_19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43587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8"/>
        <p:cNvGrpSpPr/>
        <p:nvPr/>
      </p:nvGrpSpPr>
      <p:grpSpPr>
        <a:xfrm>
          <a:off x="0" y="0"/>
          <a:ext cx="0" cy="0"/>
          <a:chOff x="0" y="0"/>
          <a:chExt cx="0" cy="0"/>
        </a:xfrm>
      </p:grpSpPr>
      <p:sp>
        <p:nvSpPr>
          <p:cNvPr id="2629" name="Google Shape;2629;ga886910730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0" name="Google Shape;2630;ga886910730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09451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518600" y="1371150"/>
            <a:ext cx="6106800" cy="1486800"/>
          </a:xfrm>
          <a:prstGeom prst="rect">
            <a:avLst/>
          </a:prstGeom>
          <a:ln>
            <a:noFill/>
          </a:ln>
        </p:spPr>
        <p:txBody>
          <a:bodyPr spcFirstLastPara="1" wrap="square" lIns="91425" tIns="91425" rIns="91425" bIns="91425" anchor="ctr" anchorCtr="0">
            <a:noAutofit/>
          </a:bodyPr>
          <a:lstStyle>
            <a:lvl1pPr lvl="0" algn="ctr" rtl="0">
              <a:spcBef>
                <a:spcPts val="0"/>
              </a:spcBef>
              <a:spcAft>
                <a:spcPts val="0"/>
              </a:spcAft>
              <a:buSzPts val="6500"/>
              <a:buFont typeface="Patrick Hand"/>
              <a:buNone/>
              <a:defRPr sz="6500">
                <a:latin typeface="Patrick Hand"/>
                <a:ea typeface="Patrick Hand"/>
                <a:cs typeface="Patrick Hand"/>
                <a:sym typeface="Patrick Hand"/>
              </a:defRPr>
            </a:lvl1pPr>
            <a:lvl2pPr lvl="1" algn="ctr" rtl="0">
              <a:spcBef>
                <a:spcPts val="0"/>
              </a:spcBef>
              <a:spcAft>
                <a:spcPts val="0"/>
              </a:spcAft>
              <a:buSzPts val="5200"/>
              <a:buFont typeface="Patrick Hand"/>
              <a:buNone/>
              <a:defRPr sz="5200">
                <a:latin typeface="Patrick Hand"/>
                <a:ea typeface="Patrick Hand"/>
                <a:cs typeface="Patrick Hand"/>
                <a:sym typeface="Patrick Hand"/>
              </a:defRPr>
            </a:lvl2pPr>
            <a:lvl3pPr lvl="2" algn="ctr" rtl="0">
              <a:spcBef>
                <a:spcPts val="0"/>
              </a:spcBef>
              <a:spcAft>
                <a:spcPts val="0"/>
              </a:spcAft>
              <a:buSzPts val="5200"/>
              <a:buFont typeface="Patrick Hand"/>
              <a:buNone/>
              <a:defRPr sz="5200">
                <a:latin typeface="Patrick Hand"/>
                <a:ea typeface="Patrick Hand"/>
                <a:cs typeface="Patrick Hand"/>
                <a:sym typeface="Patrick Hand"/>
              </a:defRPr>
            </a:lvl3pPr>
            <a:lvl4pPr lvl="3" algn="ctr" rtl="0">
              <a:spcBef>
                <a:spcPts val="0"/>
              </a:spcBef>
              <a:spcAft>
                <a:spcPts val="0"/>
              </a:spcAft>
              <a:buSzPts val="5200"/>
              <a:buFont typeface="Patrick Hand"/>
              <a:buNone/>
              <a:defRPr sz="5200">
                <a:latin typeface="Patrick Hand"/>
                <a:ea typeface="Patrick Hand"/>
                <a:cs typeface="Patrick Hand"/>
                <a:sym typeface="Patrick Hand"/>
              </a:defRPr>
            </a:lvl4pPr>
            <a:lvl5pPr lvl="4" algn="ctr" rtl="0">
              <a:spcBef>
                <a:spcPts val="0"/>
              </a:spcBef>
              <a:spcAft>
                <a:spcPts val="0"/>
              </a:spcAft>
              <a:buSzPts val="5200"/>
              <a:buFont typeface="Patrick Hand"/>
              <a:buNone/>
              <a:defRPr sz="5200">
                <a:latin typeface="Patrick Hand"/>
                <a:ea typeface="Patrick Hand"/>
                <a:cs typeface="Patrick Hand"/>
                <a:sym typeface="Patrick Hand"/>
              </a:defRPr>
            </a:lvl5pPr>
            <a:lvl6pPr lvl="5" algn="ctr" rtl="0">
              <a:spcBef>
                <a:spcPts val="0"/>
              </a:spcBef>
              <a:spcAft>
                <a:spcPts val="0"/>
              </a:spcAft>
              <a:buSzPts val="5200"/>
              <a:buFont typeface="Patrick Hand"/>
              <a:buNone/>
              <a:defRPr sz="5200">
                <a:latin typeface="Patrick Hand"/>
                <a:ea typeface="Patrick Hand"/>
                <a:cs typeface="Patrick Hand"/>
                <a:sym typeface="Patrick Hand"/>
              </a:defRPr>
            </a:lvl6pPr>
            <a:lvl7pPr lvl="6" algn="ctr" rtl="0">
              <a:spcBef>
                <a:spcPts val="0"/>
              </a:spcBef>
              <a:spcAft>
                <a:spcPts val="0"/>
              </a:spcAft>
              <a:buSzPts val="5200"/>
              <a:buFont typeface="Patrick Hand"/>
              <a:buNone/>
              <a:defRPr sz="5200">
                <a:latin typeface="Patrick Hand"/>
                <a:ea typeface="Patrick Hand"/>
                <a:cs typeface="Patrick Hand"/>
                <a:sym typeface="Patrick Hand"/>
              </a:defRPr>
            </a:lvl7pPr>
            <a:lvl8pPr lvl="7" algn="ctr" rtl="0">
              <a:spcBef>
                <a:spcPts val="0"/>
              </a:spcBef>
              <a:spcAft>
                <a:spcPts val="0"/>
              </a:spcAft>
              <a:buSzPts val="5200"/>
              <a:buFont typeface="Patrick Hand"/>
              <a:buNone/>
              <a:defRPr sz="5200">
                <a:latin typeface="Patrick Hand"/>
                <a:ea typeface="Patrick Hand"/>
                <a:cs typeface="Patrick Hand"/>
                <a:sym typeface="Patrick Hand"/>
              </a:defRPr>
            </a:lvl8pPr>
            <a:lvl9pPr lvl="8" algn="ctr" rtl="0">
              <a:spcBef>
                <a:spcPts val="0"/>
              </a:spcBef>
              <a:spcAft>
                <a:spcPts val="0"/>
              </a:spcAft>
              <a:buSzPts val="5200"/>
              <a:buFont typeface="Patrick Hand"/>
              <a:buNone/>
              <a:defRPr sz="5200">
                <a:latin typeface="Patrick Hand"/>
                <a:ea typeface="Patrick Hand"/>
                <a:cs typeface="Patrick Hand"/>
                <a:sym typeface="Patrick Hand"/>
              </a:defRPr>
            </a:lvl9pPr>
          </a:lstStyle>
          <a:p>
            <a:endParaRPr/>
          </a:p>
        </p:txBody>
      </p:sp>
      <p:sp>
        <p:nvSpPr>
          <p:cNvPr id="10" name="Google Shape;10;p2"/>
          <p:cNvSpPr txBox="1">
            <a:spLocks noGrp="1"/>
          </p:cNvSpPr>
          <p:nvPr>
            <p:ph type="subTitle" idx="1"/>
          </p:nvPr>
        </p:nvSpPr>
        <p:spPr>
          <a:xfrm>
            <a:off x="2033250" y="2881750"/>
            <a:ext cx="5077500" cy="5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None/>
              <a:defRPr/>
            </a:lvl1pPr>
            <a:lvl2pPr lvl="1" algn="ctr" rtl="0">
              <a:lnSpc>
                <a:spcPct val="100000"/>
              </a:lnSpc>
              <a:spcBef>
                <a:spcPts val="0"/>
              </a:spcBef>
              <a:spcAft>
                <a:spcPts val="0"/>
              </a:spcAft>
              <a:buSzPts val="2800"/>
              <a:buFont typeface="Rubik"/>
              <a:buNone/>
              <a:defRPr sz="2800">
                <a:latin typeface="Rubik"/>
                <a:ea typeface="Rubik"/>
                <a:cs typeface="Rubik"/>
                <a:sym typeface="Rubik"/>
              </a:defRPr>
            </a:lvl2pPr>
            <a:lvl3pPr lvl="2" algn="ctr" rtl="0">
              <a:lnSpc>
                <a:spcPct val="100000"/>
              </a:lnSpc>
              <a:spcBef>
                <a:spcPts val="0"/>
              </a:spcBef>
              <a:spcAft>
                <a:spcPts val="0"/>
              </a:spcAft>
              <a:buSzPts val="2800"/>
              <a:buFont typeface="Rubik"/>
              <a:buNone/>
              <a:defRPr sz="2800">
                <a:latin typeface="Rubik"/>
                <a:ea typeface="Rubik"/>
                <a:cs typeface="Rubik"/>
                <a:sym typeface="Rubik"/>
              </a:defRPr>
            </a:lvl3pPr>
            <a:lvl4pPr lvl="3" algn="ctr" rtl="0">
              <a:lnSpc>
                <a:spcPct val="100000"/>
              </a:lnSpc>
              <a:spcBef>
                <a:spcPts val="0"/>
              </a:spcBef>
              <a:spcAft>
                <a:spcPts val="0"/>
              </a:spcAft>
              <a:buSzPts val="2800"/>
              <a:buFont typeface="Rubik"/>
              <a:buNone/>
              <a:defRPr sz="2800">
                <a:latin typeface="Rubik"/>
                <a:ea typeface="Rubik"/>
                <a:cs typeface="Rubik"/>
                <a:sym typeface="Rubik"/>
              </a:defRPr>
            </a:lvl4pPr>
            <a:lvl5pPr lvl="4" algn="ctr" rtl="0">
              <a:lnSpc>
                <a:spcPct val="100000"/>
              </a:lnSpc>
              <a:spcBef>
                <a:spcPts val="0"/>
              </a:spcBef>
              <a:spcAft>
                <a:spcPts val="0"/>
              </a:spcAft>
              <a:buSzPts val="2800"/>
              <a:buFont typeface="Rubik"/>
              <a:buNone/>
              <a:defRPr sz="2800">
                <a:latin typeface="Rubik"/>
                <a:ea typeface="Rubik"/>
                <a:cs typeface="Rubik"/>
                <a:sym typeface="Rubik"/>
              </a:defRPr>
            </a:lvl5pPr>
            <a:lvl6pPr lvl="5" algn="ctr" rtl="0">
              <a:lnSpc>
                <a:spcPct val="100000"/>
              </a:lnSpc>
              <a:spcBef>
                <a:spcPts val="0"/>
              </a:spcBef>
              <a:spcAft>
                <a:spcPts val="0"/>
              </a:spcAft>
              <a:buSzPts val="2800"/>
              <a:buFont typeface="Rubik"/>
              <a:buNone/>
              <a:defRPr sz="2800">
                <a:latin typeface="Rubik"/>
                <a:ea typeface="Rubik"/>
                <a:cs typeface="Rubik"/>
                <a:sym typeface="Rubik"/>
              </a:defRPr>
            </a:lvl6pPr>
            <a:lvl7pPr lvl="6" algn="ctr" rtl="0">
              <a:lnSpc>
                <a:spcPct val="100000"/>
              </a:lnSpc>
              <a:spcBef>
                <a:spcPts val="0"/>
              </a:spcBef>
              <a:spcAft>
                <a:spcPts val="0"/>
              </a:spcAft>
              <a:buSzPts val="2800"/>
              <a:buFont typeface="Rubik"/>
              <a:buNone/>
              <a:defRPr sz="2800">
                <a:latin typeface="Rubik"/>
                <a:ea typeface="Rubik"/>
                <a:cs typeface="Rubik"/>
                <a:sym typeface="Rubik"/>
              </a:defRPr>
            </a:lvl7pPr>
            <a:lvl8pPr lvl="7" algn="ctr" rtl="0">
              <a:lnSpc>
                <a:spcPct val="100000"/>
              </a:lnSpc>
              <a:spcBef>
                <a:spcPts val="0"/>
              </a:spcBef>
              <a:spcAft>
                <a:spcPts val="0"/>
              </a:spcAft>
              <a:buSzPts val="2800"/>
              <a:buFont typeface="Rubik"/>
              <a:buNone/>
              <a:defRPr sz="2800">
                <a:latin typeface="Rubik"/>
                <a:ea typeface="Rubik"/>
                <a:cs typeface="Rubik"/>
                <a:sym typeface="Rubik"/>
              </a:defRPr>
            </a:lvl8pPr>
            <a:lvl9pPr lvl="8" algn="ctr" rtl="0">
              <a:lnSpc>
                <a:spcPct val="100000"/>
              </a:lnSpc>
              <a:spcBef>
                <a:spcPts val="0"/>
              </a:spcBef>
              <a:spcAft>
                <a:spcPts val="0"/>
              </a:spcAft>
              <a:buSzPts val="2800"/>
              <a:buFont typeface="Rubik"/>
              <a:buNone/>
              <a:defRPr sz="2800">
                <a:latin typeface="Rubik"/>
                <a:ea typeface="Rubik"/>
                <a:cs typeface="Rubik"/>
                <a:sym typeface="Rubik"/>
              </a:defRPr>
            </a:lvl9pPr>
          </a:lstStyle>
          <a:p>
            <a:endParaRPr/>
          </a:p>
        </p:txBody>
      </p:sp>
      <p:grpSp>
        <p:nvGrpSpPr>
          <p:cNvPr id="11" name="Google Shape;11;p2"/>
          <p:cNvGrpSpPr/>
          <p:nvPr/>
        </p:nvGrpSpPr>
        <p:grpSpPr>
          <a:xfrm>
            <a:off x="-14512" y="-10350"/>
            <a:ext cx="2022450" cy="1075325"/>
            <a:chOff x="-6300587" y="3973775"/>
            <a:chExt cx="2022450" cy="1075325"/>
          </a:xfrm>
        </p:grpSpPr>
        <p:sp>
          <p:nvSpPr>
            <p:cNvPr id="12" name="Google Shape;12;p2"/>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 name="Google Shape;14;p2"/>
          <p:cNvGrpSpPr/>
          <p:nvPr/>
        </p:nvGrpSpPr>
        <p:grpSpPr>
          <a:xfrm>
            <a:off x="8046613" y="0"/>
            <a:ext cx="1097388" cy="1657725"/>
            <a:chOff x="8003138" y="150175"/>
            <a:chExt cx="1097388" cy="1657725"/>
          </a:xfrm>
        </p:grpSpPr>
        <p:sp>
          <p:nvSpPr>
            <p:cNvPr id="15" name="Google Shape;15;p2"/>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 name="Google Shape;16;p2"/>
            <p:cNvGrpSpPr/>
            <p:nvPr/>
          </p:nvGrpSpPr>
          <p:grpSpPr>
            <a:xfrm>
              <a:off x="8003138" y="150175"/>
              <a:ext cx="980875" cy="980675"/>
              <a:chOff x="4166450" y="897350"/>
              <a:chExt cx="980875" cy="980675"/>
            </a:xfrm>
          </p:grpSpPr>
          <p:sp>
            <p:nvSpPr>
              <p:cNvPr id="17" name="Google Shape;17;p2"/>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1" name="Google Shape;41;p2"/>
          <p:cNvGrpSpPr/>
          <p:nvPr/>
        </p:nvGrpSpPr>
        <p:grpSpPr>
          <a:xfrm>
            <a:off x="6360188" y="4143400"/>
            <a:ext cx="2783800" cy="1027300"/>
            <a:chOff x="-5555112" y="2724125"/>
            <a:chExt cx="2783800" cy="1027300"/>
          </a:xfrm>
        </p:grpSpPr>
        <p:sp>
          <p:nvSpPr>
            <p:cNvPr id="42" name="Google Shape;42;p2"/>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4" name="Google Shape;44;p2"/>
          <p:cNvGrpSpPr/>
          <p:nvPr/>
        </p:nvGrpSpPr>
        <p:grpSpPr>
          <a:xfrm>
            <a:off x="3248938" y="564150"/>
            <a:ext cx="2646125" cy="224625"/>
            <a:chOff x="2292275" y="335550"/>
            <a:chExt cx="2646125" cy="224625"/>
          </a:xfrm>
        </p:grpSpPr>
        <p:sp>
          <p:nvSpPr>
            <p:cNvPr id="45" name="Google Shape;45;p2"/>
            <p:cNvSpPr/>
            <p:nvPr/>
          </p:nvSpPr>
          <p:spPr>
            <a:xfrm>
              <a:off x="2297550" y="335550"/>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2297550" y="533700"/>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2292275" y="436000"/>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8" name="Google Shape;48;p2"/>
          <p:cNvGrpSpPr/>
          <p:nvPr/>
        </p:nvGrpSpPr>
        <p:grpSpPr>
          <a:xfrm>
            <a:off x="0" y="2150950"/>
            <a:ext cx="914700" cy="1059975"/>
            <a:chOff x="248675" y="2139825"/>
            <a:chExt cx="914700" cy="1059975"/>
          </a:xfrm>
        </p:grpSpPr>
        <p:sp>
          <p:nvSpPr>
            <p:cNvPr id="49" name="Google Shape;49;p2"/>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2"/>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2"/>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2"/>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 name="Google Shape;66;p2"/>
          <p:cNvSpPr/>
          <p:nvPr/>
        </p:nvSpPr>
        <p:spPr>
          <a:xfrm>
            <a:off x="1602200" y="440797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2"/>
          <p:cNvSpPr/>
          <p:nvPr/>
        </p:nvSpPr>
        <p:spPr>
          <a:xfrm>
            <a:off x="3986488" y="-80542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2"/>
          <p:cNvSpPr/>
          <p:nvPr/>
        </p:nvSpPr>
        <p:spPr>
          <a:xfrm>
            <a:off x="3500891" y="410454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hree columns 1">
  <p:cSld name="BLANK_1_1_3">
    <p:spTree>
      <p:nvGrpSpPr>
        <p:cNvPr id="1" name="Shape 549"/>
        <p:cNvGrpSpPr/>
        <p:nvPr/>
      </p:nvGrpSpPr>
      <p:grpSpPr>
        <a:xfrm>
          <a:off x="0" y="0"/>
          <a:ext cx="0" cy="0"/>
          <a:chOff x="0" y="0"/>
          <a:chExt cx="0" cy="0"/>
        </a:xfrm>
      </p:grpSpPr>
      <p:sp>
        <p:nvSpPr>
          <p:cNvPr id="550" name="Google Shape;550;p18"/>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51" name="Google Shape;551;p18"/>
          <p:cNvSpPr txBox="1">
            <a:spLocks noGrp="1"/>
          </p:cNvSpPr>
          <p:nvPr>
            <p:ph type="subTitle" idx="1"/>
          </p:nvPr>
        </p:nvSpPr>
        <p:spPr>
          <a:xfrm>
            <a:off x="815550" y="2924175"/>
            <a:ext cx="15525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52" name="Google Shape;552;p18"/>
          <p:cNvSpPr txBox="1">
            <a:spLocks noGrp="1"/>
          </p:cNvSpPr>
          <p:nvPr>
            <p:ph type="subTitle" idx="2"/>
          </p:nvPr>
        </p:nvSpPr>
        <p:spPr>
          <a:xfrm>
            <a:off x="704850" y="3924300"/>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3" name="Google Shape;553;p18"/>
          <p:cNvSpPr txBox="1">
            <a:spLocks noGrp="1"/>
          </p:cNvSpPr>
          <p:nvPr>
            <p:ph type="subTitle" idx="3"/>
          </p:nvPr>
        </p:nvSpPr>
        <p:spPr>
          <a:xfrm>
            <a:off x="3719550" y="1962156"/>
            <a:ext cx="15525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54" name="Google Shape;554;p18"/>
          <p:cNvSpPr txBox="1">
            <a:spLocks noGrp="1"/>
          </p:cNvSpPr>
          <p:nvPr>
            <p:ph type="subTitle" idx="4"/>
          </p:nvPr>
        </p:nvSpPr>
        <p:spPr>
          <a:xfrm>
            <a:off x="3685050" y="2933700"/>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5" name="Google Shape;555;p18"/>
          <p:cNvSpPr txBox="1">
            <a:spLocks noGrp="1"/>
          </p:cNvSpPr>
          <p:nvPr>
            <p:ph type="subTitle" idx="5"/>
          </p:nvPr>
        </p:nvSpPr>
        <p:spPr>
          <a:xfrm>
            <a:off x="6768675" y="3054825"/>
            <a:ext cx="15525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56" name="Google Shape;556;p18"/>
          <p:cNvSpPr txBox="1">
            <a:spLocks noGrp="1"/>
          </p:cNvSpPr>
          <p:nvPr>
            <p:ph type="subTitle" idx="6"/>
          </p:nvPr>
        </p:nvSpPr>
        <p:spPr>
          <a:xfrm>
            <a:off x="6657975" y="3895725"/>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57" name="Google Shape;557;p18"/>
          <p:cNvSpPr/>
          <p:nvPr/>
        </p:nvSpPr>
        <p:spPr>
          <a:xfrm>
            <a:off x="4129799" y="12848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58" name="Google Shape;558;p18"/>
          <p:cNvGrpSpPr/>
          <p:nvPr/>
        </p:nvGrpSpPr>
        <p:grpSpPr>
          <a:xfrm rot="10800000">
            <a:off x="7121538" y="4061763"/>
            <a:ext cx="2022450" cy="1075325"/>
            <a:chOff x="-6300587" y="3973775"/>
            <a:chExt cx="2022450" cy="1075325"/>
          </a:xfrm>
        </p:grpSpPr>
        <p:sp>
          <p:nvSpPr>
            <p:cNvPr id="559" name="Google Shape;559;p18"/>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18"/>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61" name="Google Shape;561;p18"/>
          <p:cNvGrpSpPr/>
          <p:nvPr/>
        </p:nvGrpSpPr>
        <p:grpSpPr>
          <a:xfrm>
            <a:off x="8046613" y="-12"/>
            <a:ext cx="1097388" cy="1657725"/>
            <a:chOff x="8003138" y="150175"/>
            <a:chExt cx="1097388" cy="1657725"/>
          </a:xfrm>
        </p:grpSpPr>
        <p:sp>
          <p:nvSpPr>
            <p:cNvPr id="562" name="Google Shape;562;p18"/>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63" name="Google Shape;563;p18"/>
            <p:cNvGrpSpPr/>
            <p:nvPr/>
          </p:nvGrpSpPr>
          <p:grpSpPr>
            <a:xfrm>
              <a:off x="8003138" y="150175"/>
              <a:ext cx="980875" cy="980675"/>
              <a:chOff x="4166450" y="897350"/>
              <a:chExt cx="980875" cy="980675"/>
            </a:xfrm>
          </p:grpSpPr>
          <p:sp>
            <p:nvSpPr>
              <p:cNvPr id="564" name="Google Shape;564;p18"/>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18"/>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18"/>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18"/>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18"/>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18"/>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18"/>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18"/>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18"/>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18"/>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18"/>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18"/>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18"/>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18"/>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18"/>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18"/>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18"/>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18"/>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18"/>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18"/>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18"/>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18"/>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18"/>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18"/>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88" name="Google Shape;588;p18"/>
          <p:cNvGrpSpPr/>
          <p:nvPr/>
        </p:nvGrpSpPr>
        <p:grpSpPr>
          <a:xfrm rot="10800000">
            <a:off x="-12" y="-2725"/>
            <a:ext cx="2783800" cy="1027300"/>
            <a:chOff x="-5555112" y="2724125"/>
            <a:chExt cx="2783800" cy="1027300"/>
          </a:xfrm>
        </p:grpSpPr>
        <p:sp>
          <p:nvSpPr>
            <p:cNvPr id="589" name="Google Shape;589;p18"/>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18"/>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91" name="Google Shape;591;p18"/>
          <p:cNvGrpSpPr/>
          <p:nvPr/>
        </p:nvGrpSpPr>
        <p:grpSpPr>
          <a:xfrm>
            <a:off x="-12" y="4371963"/>
            <a:ext cx="1097388" cy="1657725"/>
            <a:chOff x="8003138" y="150175"/>
            <a:chExt cx="1097388" cy="1657725"/>
          </a:xfrm>
        </p:grpSpPr>
        <p:sp>
          <p:nvSpPr>
            <p:cNvPr id="592" name="Google Shape;592;p18"/>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93" name="Google Shape;593;p18"/>
            <p:cNvGrpSpPr/>
            <p:nvPr/>
          </p:nvGrpSpPr>
          <p:grpSpPr>
            <a:xfrm>
              <a:off x="8003138" y="150175"/>
              <a:ext cx="980875" cy="980675"/>
              <a:chOff x="4166450" y="897350"/>
              <a:chExt cx="980875" cy="980675"/>
            </a:xfrm>
          </p:grpSpPr>
          <p:sp>
            <p:nvSpPr>
              <p:cNvPr id="594" name="Google Shape;594;p18"/>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18"/>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18"/>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18"/>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18"/>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18"/>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18"/>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18"/>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18"/>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18"/>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18"/>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18"/>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18"/>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18"/>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18"/>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18"/>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18"/>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18"/>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18"/>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18"/>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18"/>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5" name="Google Shape;615;p18"/>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6" name="Google Shape;616;p18"/>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7" name="Google Shape;617;p18"/>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618" name="Google Shape;618;p18"/>
          <p:cNvGrpSpPr/>
          <p:nvPr/>
        </p:nvGrpSpPr>
        <p:grpSpPr>
          <a:xfrm>
            <a:off x="3248938" y="4607700"/>
            <a:ext cx="2646125" cy="224625"/>
            <a:chOff x="2292275" y="3540900"/>
            <a:chExt cx="2646125" cy="224625"/>
          </a:xfrm>
        </p:grpSpPr>
        <p:sp>
          <p:nvSpPr>
            <p:cNvPr id="619" name="Google Shape;619;p18"/>
            <p:cNvSpPr/>
            <p:nvPr/>
          </p:nvSpPr>
          <p:spPr>
            <a:xfrm>
              <a:off x="2297550" y="3540900"/>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18"/>
            <p:cNvSpPr/>
            <p:nvPr/>
          </p:nvSpPr>
          <p:spPr>
            <a:xfrm>
              <a:off x="2297550" y="3739050"/>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1" name="Google Shape;621;p18"/>
            <p:cNvSpPr/>
            <p:nvPr/>
          </p:nvSpPr>
          <p:spPr>
            <a:xfrm>
              <a:off x="2292275" y="3641350"/>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four columns 1">
  <p:cSld name="BLANK_1_1_2_1">
    <p:spTree>
      <p:nvGrpSpPr>
        <p:cNvPr id="1" name="Shape 649"/>
        <p:cNvGrpSpPr/>
        <p:nvPr/>
      </p:nvGrpSpPr>
      <p:grpSpPr>
        <a:xfrm>
          <a:off x="0" y="0"/>
          <a:ext cx="0" cy="0"/>
          <a:chOff x="0" y="0"/>
          <a:chExt cx="0" cy="0"/>
        </a:xfrm>
      </p:grpSpPr>
      <p:grpSp>
        <p:nvGrpSpPr>
          <p:cNvPr id="650" name="Google Shape;650;p20"/>
          <p:cNvGrpSpPr/>
          <p:nvPr/>
        </p:nvGrpSpPr>
        <p:grpSpPr>
          <a:xfrm flipH="1">
            <a:off x="-12" y="4509521"/>
            <a:ext cx="675898" cy="633990"/>
            <a:chOff x="731675" y="1636850"/>
            <a:chExt cx="805600" cy="755650"/>
          </a:xfrm>
        </p:grpSpPr>
        <p:sp>
          <p:nvSpPr>
            <p:cNvPr id="651" name="Google Shape;651;p20"/>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2" name="Google Shape;652;p20"/>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3" name="Google Shape;653;p20"/>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4" name="Google Shape;654;p20"/>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5" name="Google Shape;655;p20"/>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0"/>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0"/>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0"/>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0"/>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0"/>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0"/>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2" name="Google Shape;662;p20"/>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0"/>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20"/>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20"/>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20"/>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7" name="Google Shape;667;p20"/>
          <p:cNvSpPr txBox="1">
            <a:spLocks noGrp="1"/>
          </p:cNvSpPr>
          <p:nvPr>
            <p:ph type="subTitle" idx="1"/>
          </p:nvPr>
        </p:nvSpPr>
        <p:spPr>
          <a:xfrm>
            <a:off x="1972275" y="1809165"/>
            <a:ext cx="2651700" cy="529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8" name="Google Shape;668;p20"/>
          <p:cNvSpPr txBox="1">
            <a:spLocks noGrp="1"/>
          </p:cNvSpPr>
          <p:nvPr>
            <p:ph type="subTitle" idx="2"/>
          </p:nvPr>
        </p:nvSpPr>
        <p:spPr>
          <a:xfrm>
            <a:off x="6013360" y="1808865"/>
            <a:ext cx="2651700" cy="530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9" name="Google Shape;669;p20"/>
          <p:cNvSpPr txBox="1">
            <a:spLocks noGrp="1"/>
          </p:cNvSpPr>
          <p:nvPr>
            <p:ph type="subTitle" idx="3"/>
          </p:nvPr>
        </p:nvSpPr>
        <p:spPr>
          <a:xfrm>
            <a:off x="6013360" y="3402010"/>
            <a:ext cx="2651700" cy="5304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grpSp>
        <p:nvGrpSpPr>
          <p:cNvPr id="670" name="Google Shape;670;p20"/>
          <p:cNvGrpSpPr/>
          <p:nvPr/>
        </p:nvGrpSpPr>
        <p:grpSpPr>
          <a:xfrm>
            <a:off x="-6" y="-2975"/>
            <a:ext cx="2022450" cy="1075325"/>
            <a:chOff x="-6300587" y="3973775"/>
            <a:chExt cx="2022450" cy="1075325"/>
          </a:xfrm>
        </p:grpSpPr>
        <p:sp>
          <p:nvSpPr>
            <p:cNvPr id="671" name="Google Shape;671;p20"/>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20"/>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73" name="Google Shape;673;p20"/>
          <p:cNvGrpSpPr/>
          <p:nvPr/>
        </p:nvGrpSpPr>
        <p:grpSpPr>
          <a:xfrm rot="10800000" flipH="1">
            <a:off x="6360194" y="-12075"/>
            <a:ext cx="2783800" cy="1027300"/>
            <a:chOff x="-5555112" y="2724125"/>
            <a:chExt cx="2783800" cy="1027300"/>
          </a:xfrm>
        </p:grpSpPr>
        <p:sp>
          <p:nvSpPr>
            <p:cNvPr id="674" name="Google Shape;674;p20"/>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20"/>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76" name="Google Shape;676;p20"/>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20"/>
          <p:cNvSpPr/>
          <p:nvPr/>
        </p:nvSpPr>
        <p:spPr>
          <a:xfrm flipH="1">
            <a:off x="8178957" y="41812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20"/>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79" name="Google Shape;679;p20"/>
          <p:cNvSpPr txBox="1">
            <a:spLocks noGrp="1"/>
          </p:cNvSpPr>
          <p:nvPr>
            <p:ph type="subTitle" idx="4"/>
          </p:nvPr>
        </p:nvSpPr>
        <p:spPr>
          <a:xfrm>
            <a:off x="1972275" y="3402010"/>
            <a:ext cx="2651700" cy="5298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ble of contents">
  <p:cSld name="BLANK_1_1_1">
    <p:spTree>
      <p:nvGrpSpPr>
        <p:cNvPr id="1" name="Shape 680"/>
        <p:cNvGrpSpPr/>
        <p:nvPr/>
      </p:nvGrpSpPr>
      <p:grpSpPr>
        <a:xfrm>
          <a:off x="0" y="0"/>
          <a:ext cx="0" cy="0"/>
          <a:chOff x="0" y="0"/>
          <a:chExt cx="0" cy="0"/>
        </a:xfrm>
      </p:grpSpPr>
      <p:sp>
        <p:nvSpPr>
          <p:cNvPr id="681" name="Google Shape;681;p21"/>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682" name="Google Shape;682;p21"/>
          <p:cNvSpPr txBox="1">
            <a:spLocks noGrp="1"/>
          </p:cNvSpPr>
          <p:nvPr>
            <p:ph type="subTitle" idx="1"/>
          </p:nvPr>
        </p:nvSpPr>
        <p:spPr>
          <a:xfrm>
            <a:off x="2835846" y="1453650"/>
            <a:ext cx="4438800" cy="342900"/>
          </a:xfrm>
          <a:prstGeom prst="rect">
            <a:avLst/>
          </a:prstGeom>
        </p:spPr>
        <p:txBody>
          <a:bodyPr spcFirstLastPara="1" wrap="square" lIns="91425" tIns="91425" rIns="91425" bIns="91425" anchor="ctr" anchorCtr="0">
            <a:noAutofit/>
          </a:bodyPr>
          <a:lstStyle>
            <a:lvl1pPr lv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a:spcBef>
                <a:spcPts val="0"/>
              </a:spcBef>
              <a:spcAft>
                <a:spcPts val="0"/>
              </a:spcAft>
              <a:buSzPts val="2200"/>
              <a:buFont typeface="Patrick Hand"/>
              <a:buNone/>
              <a:defRPr sz="2200">
                <a:latin typeface="Patrick Hand"/>
                <a:ea typeface="Patrick Hand"/>
                <a:cs typeface="Patrick Hand"/>
                <a:sym typeface="Patrick Hand"/>
              </a:defRPr>
            </a:lvl2pPr>
            <a:lvl3pPr lvl="2">
              <a:spcBef>
                <a:spcPts val="1600"/>
              </a:spcBef>
              <a:spcAft>
                <a:spcPts val="0"/>
              </a:spcAft>
              <a:buSzPts val="2200"/>
              <a:buFont typeface="Patrick Hand"/>
              <a:buNone/>
              <a:defRPr sz="2200">
                <a:latin typeface="Patrick Hand"/>
                <a:ea typeface="Patrick Hand"/>
                <a:cs typeface="Patrick Hand"/>
                <a:sym typeface="Patrick Hand"/>
              </a:defRPr>
            </a:lvl3pPr>
            <a:lvl4pPr lvl="3">
              <a:spcBef>
                <a:spcPts val="1600"/>
              </a:spcBef>
              <a:spcAft>
                <a:spcPts val="0"/>
              </a:spcAft>
              <a:buSzPts val="2200"/>
              <a:buFont typeface="Patrick Hand"/>
              <a:buNone/>
              <a:defRPr sz="2200">
                <a:latin typeface="Patrick Hand"/>
                <a:ea typeface="Patrick Hand"/>
                <a:cs typeface="Patrick Hand"/>
                <a:sym typeface="Patrick Hand"/>
              </a:defRPr>
            </a:lvl4pPr>
            <a:lvl5pPr lvl="4">
              <a:spcBef>
                <a:spcPts val="1600"/>
              </a:spcBef>
              <a:spcAft>
                <a:spcPts val="0"/>
              </a:spcAft>
              <a:buSzPts val="2200"/>
              <a:buFont typeface="Patrick Hand"/>
              <a:buNone/>
              <a:defRPr sz="2200">
                <a:latin typeface="Patrick Hand"/>
                <a:ea typeface="Patrick Hand"/>
                <a:cs typeface="Patrick Hand"/>
                <a:sym typeface="Patrick Hand"/>
              </a:defRPr>
            </a:lvl5pPr>
            <a:lvl6pPr lvl="5">
              <a:spcBef>
                <a:spcPts val="1600"/>
              </a:spcBef>
              <a:spcAft>
                <a:spcPts val="0"/>
              </a:spcAft>
              <a:buSzPts val="2200"/>
              <a:buFont typeface="Patrick Hand"/>
              <a:buNone/>
              <a:defRPr sz="2200">
                <a:latin typeface="Patrick Hand"/>
                <a:ea typeface="Patrick Hand"/>
                <a:cs typeface="Patrick Hand"/>
                <a:sym typeface="Patrick Hand"/>
              </a:defRPr>
            </a:lvl6pPr>
            <a:lvl7pPr lvl="6">
              <a:spcBef>
                <a:spcPts val="1600"/>
              </a:spcBef>
              <a:spcAft>
                <a:spcPts val="0"/>
              </a:spcAft>
              <a:buSzPts val="2200"/>
              <a:buFont typeface="Patrick Hand"/>
              <a:buNone/>
              <a:defRPr sz="2200">
                <a:latin typeface="Patrick Hand"/>
                <a:ea typeface="Patrick Hand"/>
                <a:cs typeface="Patrick Hand"/>
                <a:sym typeface="Patrick Hand"/>
              </a:defRPr>
            </a:lvl7pPr>
            <a:lvl8pPr lvl="7">
              <a:spcBef>
                <a:spcPts val="1600"/>
              </a:spcBef>
              <a:spcAft>
                <a:spcPts val="0"/>
              </a:spcAft>
              <a:buSzPts val="2200"/>
              <a:buFont typeface="Patrick Hand"/>
              <a:buNone/>
              <a:defRPr sz="2200">
                <a:latin typeface="Patrick Hand"/>
                <a:ea typeface="Patrick Hand"/>
                <a:cs typeface="Patrick Hand"/>
                <a:sym typeface="Patrick Hand"/>
              </a:defRPr>
            </a:lvl8pPr>
            <a:lvl9pPr lvl="8">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683" name="Google Shape;683;p21"/>
          <p:cNvSpPr txBox="1">
            <a:spLocks noGrp="1"/>
          </p:cNvSpPr>
          <p:nvPr>
            <p:ph type="subTitle" idx="2"/>
          </p:nvPr>
        </p:nvSpPr>
        <p:spPr>
          <a:xfrm>
            <a:off x="2835846" y="1700213"/>
            <a:ext cx="4438800" cy="34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84" name="Google Shape;684;p21"/>
          <p:cNvSpPr txBox="1">
            <a:spLocks noGrp="1"/>
          </p:cNvSpPr>
          <p:nvPr>
            <p:ph type="title" idx="3" hasCustomPrompt="1"/>
          </p:nvPr>
        </p:nvSpPr>
        <p:spPr>
          <a:xfrm>
            <a:off x="2003471" y="1572975"/>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685" name="Google Shape;685;p21"/>
          <p:cNvSpPr txBox="1">
            <a:spLocks noGrp="1"/>
          </p:cNvSpPr>
          <p:nvPr>
            <p:ph type="subTitle" idx="4"/>
          </p:nvPr>
        </p:nvSpPr>
        <p:spPr>
          <a:xfrm>
            <a:off x="2835846" y="2618875"/>
            <a:ext cx="4438800" cy="342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2200"/>
              <a:buFont typeface="Patrick Hand"/>
              <a:buNone/>
              <a:defRPr sz="2200">
                <a:latin typeface="Patrick Hand"/>
                <a:ea typeface="Patrick Hand"/>
                <a:cs typeface="Patrick Hand"/>
                <a:sym typeface="Patrick Hand"/>
              </a:defRPr>
            </a:lvl2pPr>
            <a:lvl3pPr lvl="2" rtl="0">
              <a:spcBef>
                <a:spcPts val="1600"/>
              </a:spcBef>
              <a:spcAft>
                <a:spcPts val="0"/>
              </a:spcAft>
              <a:buSzPts val="2200"/>
              <a:buFont typeface="Patrick Hand"/>
              <a:buNone/>
              <a:defRPr sz="2200">
                <a:latin typeface="Patrick Hand"/>
                <a:ea typeface="Patrick Hand"/>
                <a:cs typeface="Patrick Hand"/>
                <a:sym typeface="Patrick Hand"/>
              </a:defRPr>
            </a:lvl3pPr>
            <a:lvl4pPr lvl="3" rtl="0">
              <a:spcBef>
                <a:spcPts val="1600"/>
              </a:spcBef>
              <a:spcAft>
                <a:spcPts val="0"/>
              </a:spcAft>
              <a:buSzPts val="2200"/>
              <a:buFont typeface="Patrick Hand"/>
              <a:buNone/>
              <a:defRPr sz="2200">
                <a:latin typeface="Patrick Hand"/>
                <a:ea typeface="Patrick Hand"/>
                <a:cs typeface="Patrick Hand"/>
                <a:sym typeface="Patrick Hand"/>
              </a:defRPr>
            </a:lvl4pPr>
            <a:lvl5pPr lvl="4" rtl="0">
              <a:spcBef>
                <a:spcPts val="1600"/>
              </a:spcBef>
              <a:spcAft>
                <a:spcPts val="0"/>
              </a:spcAft>
              <a:buSzPts val="2200"/>
              <a:buFont typeface="Patrick Hand"/>
              <a:buNone/>
              <a:defRPr sz="2200">
                <a:latin typeface="Patrick Hand"/>
                <a:ea typeface="Patrick Hand"/>
                <a:cs typeface="Patrick Hand"/>
                <a:sym typeface="Patrick Hand"/>
              </a:defRPr>
            </a:lvl5pPr>
            <a:lvl6pPr lvl="5" rtl="0">
              <a:spcBef>
                <a:spcPts val="1600"/>
              </a:spcBef>
              <a:spcAft>
                <a:spcPts val="0"/>
              </a:spcAft>
              <a:buSzPts val="2200"/>
              <a:buFont typeface="Patrick Hand"/>
              <a:buNone/>
              <a:defRPr sz="2200">
                <a:latin typeface="Patrick Hand"/>
                <a:ea typeface="Patrick Hand"/>
                <a:cs typeface="Patrick Hand"/>
                <a:sym typeface="Patrick Hand"/>
              </a:defRPr>
            </a:lvl6pPr>
            <a:lvl7pPr lvl="6" rtl="0">
              <a:spcBef>
                <a:spcPts val="1600"/>
              </a:spcBef>
              <a:spcAft>
                <a:spcPts val="0"/>
              </a:spcAft>
              <a:buSzPts val="2200"/>
              <a:buFont typeface="Patrick Hand"/>
              <a:buNone/>
              <a:defRPr sz="2200">
                <a:latin typeface="Patrick Hand"/>
                <a:ea typeface="Patrick Hand"/>
                <a:cs typeface="Patrick Hand"/>
                <a:sym typeface="Patrick Hand"/>
              </a:defRPr>
            </a:lvl7pPr>
            <a:lvl8pPr lvl="7" rtl="0">
              <a:spcBef>
                <a:spcPts val="1600"/>
              </a:spcBef>
              <a:spcAft>
                <a:spcPts val="0"/>
              </a:spcAft>
              <a:buSzPts val="2200"/>
              <a:buFont typeface="Patrick Hand"/>
              <a:buNone/>
              <a:defRPr sz="2200">
                <a:latin typeface="Patrick Hand"/>
                <a:ea typeface="Patrick Hand"/>
                <a:cs typeface="Patrick Hand"/>
                <a:sym typeface="Patrick Hand"/>
              </a:defRPr>
            </a:lvl8pPr>
            <a:lvl9pPr lvl="8" rtl="0">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686" name="Google Shape;686;p21"/>
          <p:cNvSpPr txBox="1">
            <a:spLocks noGrp="1"/>
          </p:cNvSpPr>
          <p:nvPr>
            <p:ph type="subTitle" idx="5"/>
          </p:nvPr>
        </p:nvSpPr>
        <p:spPr>
          <a:xfrm>
            <a:off x="2835846" y="2867025"/>
            <a:ext cx="4438800" cy="34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87" name="Google Shape;687;p21"/>
          <p:cNvSpPr txBox="1">
            <a:spLocks noGrp="1"/>
          </p:cNvSpPr>
          <p:nvPr>
            <p:ph type="title" idx="6" hasCustomPrompt="1"/>
          </p:nvPr>
        </p:nvSpPr>
        <p:spPr>
          <a:xfrm>
            <a:off x="2003471" y="2728675"/>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688" name="Google Shape;688;p21"/>
          <p:cNvSpPr txBox="1">
            <a:spLocks noGrp="1"/>
          </p:cNvSpPr>
          <p:nvPr>
            <p:ph type="subTitle" idx="7"/>
          </p:nvPr>
        </p:nvSpPr>
        <p:spPr>
          <a:xfrm>
            <a:off x="2835846" y="3772325"/>
            <a:ext cx="4438800" cy="3429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2200"/>
              <a:buFont typeface="Patrick Hand"/>
              <a:buNone/>
              <a:defRPr sz="2200">
                <a:latin typeface="Patrick Hand"/>
                <a:ea typeface="Patrick Hand"/>
                <a:cs typeface="Patrick Hand"/>
                <a:sym typeface="Patrick Hand"/>
              </a:defRPr>
            </a:lvl2pPr>
            <a:lvl3pPr lvl="2" rtl="0">
              <a:spcBef>
                <a:spcPts val="1600"/>
              </a:spcBef>
              <a:spcAft>
                <a:spcPts val="0"/>
              </a:spcAft>
              <a:buSzPts val="2200"/>
              <a:buFont typeface="Patrick Hand"/>
              <a:buNone/>
              <a:defRPr sz="2200">
                <a:latin typeface="Patrick Hand"/>
                <a:ea typeface="Patrick Hand"/>
                <a:cs typeface="Patrick Hand"/>
                <a:sym typeface="Patrick Hand"/>
              </a:defRPr>
            </a:lvl3pPr>
            <a:lvl4pPr lvl="3" rtl="0">
              <a:spcBef>
                <a:spcPts val="1600"/>
              </a:spcBef>
              <a:spcAft>
                <a:spcPts val="0"/>
              </a:spcAft>
              <a:buSzPts val="2200"/>
              <a:buFont typeface="Patrick Hand"/>
              <a:buNone/>
              <a:defRPr sz="2200">
                <a:latin typeface="Patrick Hand"/>
                <a:ea typeface="Patrick Hand"/>
                <a:cs typeface="Patrick Hand"/>
                <a:sym typeface="Patrick Hand"/>
              </a:defRPr>
            </a:lvl4pPr>
            <a:lvl5pPr lvl="4" rtl="0">
              <a:spcBef>
                <a:spcPts val="1600"/>
              </a:spcBef>
              <a:spcAft>
                <a:spcPts val="0"/>
              </a:spcAft>
              <a:buSzPts val="2200"/>
              <a:buFont typeface="Patrick Hand"/>
              <a:buNone/>
              <a:defRPr sz="2200">
                <a:latin typeface="Patrick Hand"/>
                <a:ea typeface="Patrick Hand"/>
                <a:cs typeface="Patrick Hand"/>
                <a:sym typeface="Patrick Hand"/>
              </a:defRPr>
            </a:lvl5pPr>
            <a:lvl6pPr lvl="5" rtl="0">
              <a:spcBef>
                <a:spcPts val="1600"/>
              </a:spcBef>
              <a:spcAft>
                <a:spcPts val="0"/>
              </a:spcAft>
              <a:buSzPts val="2200"/>
              <a:buFont typeface="Patrick Hand"/>
              <a:buNone/>
              <a:defRPr sz="2200">
                <a:latin typeface="Patrick Hand"/>
                <a:ea typeface="Patrick Hand"/>
                <a:cs typeface="Patrick Hand"/>
                <a:sym typeface="Patrick Hand"/>
              </a:defRPr>
            </a:lvl6pPr>
            <a:lvl7pPr lvl="6" rtl="0">
              <a:spcBef>
                <a:spcPts val="1600"/>
              </a:spcBef>
              <a:spcAft>
                <a:spcPts val="0"/>
              </a:spcAft>
              <a:buSzPts val="2200"/>
              <a:buFont typeface="Patrick Hand"/>
              <a:buNone/>
              <a:defRPr sz="2200">
                <a:latin typeface="Patrick Hand"/>
                <a:ea typeface="Patrick Hand"/>
                <a:cs typeface="Patrick Hand"/>
                <a:sym typeface="Patrick Hand"/>
              </a:defRPr>
            </a:lvl7pPr>
            <a:lvl8pPr lvl="7" rtl="0">
              <a:spcBef>
                <a:spcPts val="1600"/>
              </a:spcBef>
              <a:spcAft>
                <a:spcPts val="0"/>
              </a:spcAft>
              <a:buSzPts val="2200"/>
              <a:buFont typeface="Patrick Hand"/>
              <a:buNone/>
              <a:defRPr sz="2200">
                <a:latin typeface="Patrick Hand"/>
                <a:ea typeface="Patrick Hand"/>
                <a:cs typeface="Patrick Hand"/>
                <a:sym typeface="Patrick Hand"/>
              </a:defRPr>
            </a:lvl8pPr>
            <a:lvl9pPr lvl="8" rtl="0">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689" name="Google Shape;689;p21"/>
          <p:cNvSpPr txBox="1">
            <a:spLocks noGrp="1"/>
          </p:cNvSpPr>
          <p:nvPr>
            <p:ph type="subTitle" idx="8"/>
          </p:nvPr>
        </p:nvSpPr>
        <p:spPr>
          <a:xfrm>
            <a:off x="2835846" y="4023363"/>
            <a:ext cx="4438800" cy="342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690" name="Google Shape;690;p21"/>
          <p:cNvSpPr txBox="1">
            <a:spLocks noGrp="1"/>
          </p:cNvSpPr>
          <p:nvPr>
            <p:ph type="title" idx="9" hasCustomPrompt="1"/>
          </p:nvPr>
        </p:nvSpPr>
        <p:spPr>
          <a:xfrm>
            <a:off x="2002871" y="3886625"/>
            <a:ext cx="458400" cy="342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691" name="Google Shape;691;p21"/>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92" name="Google Shape;692;p21"/>
          <p:cNvGrpSpPr/>
          <p:nvPr/>
        </p:nvGrpSpPr>
        <p:grpSpPr>
          <a:xfrm>
            <a:off x="-14504" y="1846"/>
            <a:ext cx="675898" cy="633990"/>
            <a:chOff x="731675" y="1636850"/>
            <a:chExt cx="805600" cy="755650"/>
          </a:xfrm>
        </p:grpSpPr>
        <p:sp>
          <p:nvSpPr>
            <p:cNvPr id="693" name="Google Shape;693;p21"/>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1"/>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21"/>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1"/>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1"/>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1"/>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1"/>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1"/>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1"/>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1"/>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1"/>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1"/>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1"/>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1"/>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1"/>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1"/>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09" name="Google Shape;709;p21"/>
          <p:cNvGrpSpPr/>
          <p:nvPr/>
        </p:nvGrpSpPr>
        <p:grpSpPr>
          <a:xfrm flipH="1">
            <a:off x="7121538" y="1838"/>
            <a:ext cx="2022450" cy="1075325"/>
            <a:chOff x="-6300587" y="3973775"/>
            <a:chExt cx="2022450" cy="1075325"/>
          </a:xfrm>
        </p:grpSpPr>
        <p:sp>
          <p:nvSpPr>
            <p:cNvPr id="710" name="Google Shape;710;p21"/>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1"/>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2" name="Google Shape;712;p21"/>
          <p:cNvSpPr/>
          <p:nvPr/>
        </p:nvSpPr>
        <p:spPr>
          <a:xfrm>
            <a:off x="8617125" y="45994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hree columns 2">
  <p:cSld name="BLANK_1_1_1_2">
    <p:spTree>
      <p:nvGrpSpPr>
        <p:cNvPr id="1" name="Shape 713"/>
        <p:cNvGrpSpPr/>
        <p:nvPr/>
      </p:nvGrpSpPr>
      <p:grpSpPr>
        <a:xfrm>
          <a:off x="0" y="0"/>
          <a:ext cx="0" cy="0"/>
          <a:chOff x="0" y="0"/>
          <a:chExt cx="0" cy="0"/>
        </a:xfrm>
      </p:grpSpPr>
      <p:sp>
        <p:nvSpPr>
          <p:cNvPr id="714" name="Google Shape;714;p22"/>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15" name="Google Shape;715;p22"/>
          <p:cNvSpPr txBox="1">
            <a:spLocks noGrp="1"/>
          </p:cNvSpPr>
          <p:nvPr>
            <p:ph type="subTitle" idx="1"/>
          </p:nvPr>
        </p:nvSpPr>
        <p:spPr>
          <a:xfrm>
            <a:off x="755200" y="3574272"/>
            <a:ext cx="2507700" cy="34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2200"/>
              <a:buFont typeface="Patrick Hand"/>
              <a:buNone/>
              <a:defRPr sz="2200">
                <a:latin typeface="Patrick Hand"/>
                <a:ea typeface="Patrick Hand"/>
                <a:cs typeface="Patrick Hand"/>
                <a:sym typeface="Patrick Hand"/>
              </a:defRPr>
            </a:lvl2pPr>
            <a:lvl3pPr lvl="2" rtl="0">
              <a:spcBef>
                <a:spcPts val="1600"/>
              </a:spcBef>
              <a:spcAft>
                <a:spcPts val="0"/>
              </a:spcAft>
              <a:buSzPts val="2200"/>
              <a:buFont typeface="Patrick Hand"/>
              <a:buNone/>
              <a:defRPr sz="2200">
                <a:latin typeface="Patrick Hand"/>
                <a:ea typeface="Patrick Hand"/>
                <a:cs typeface="Patrick Hand"/>
                <a:sym typeface="Patrick Hand"/>
              </a:defRPr>
            </a:lvl3pPr>
            <a:lvl4pPr lvl="3" rtl="0">
              <a:spcBef>
                <a:spcPts val="1600"/>
              </a:spcBef>
              <a:spcAft>
                <a:spcPts val="0"/>
              </a:spcAft>
              <a:buSzPts val="2200"/>
              <a:buFont typeface="Patrick Hand"/>
              <a:buNone/>
              <a:defRPr sz="2200">
                <a:latin typeface="Patrick Hand"/>
                <a:ea typeface="Patrick Hand"/>
                <a:cs typeface="Patrick Hand"/>
                <a:sym typeface="Patrick Hand"/>
              </a:defRPr>
            </a:lvl4pPr>
            <a:lvl5pPr lvl="4" rtl="0">
              <a:spcBef>
                <a:spcPts val="1600"/>
              </a:spcBef>
              <a:spcAft>
                <a:spcPts val="0"/>
              </a:spcAft>
              <a:buSzPts val="2200"/>
              <a:buFont typeface="Patrick Hand"/>
              <a:buNone/>
              <a:defRPr sz="2200">
                <a:latin typeface="Patrick Hand"/>
                <a:ea typeface="Patrick Hand"/>
                <a:cs typeface="Patrick Hand"/>
                <a:sym typeface="Patrick Hand"/>
              </a:defRPr>
            </a:lvl5pPr>
            <a:lvl6pPr lvl="5" rtl="0">
              <a:spcBef>
                <a:spcPts val="1600"/>
              </a:spcBef>
              <a:spcAft>
                <a:spcPts val="0"/>
              </a:spcAft>
              <a:buSzPts val="2200"/>
              <a:buFont typeface="Patrick Hand"/>
              <a:buNone/>
              <a:defRPr sz="2200">
                <a:latin typeface="Patrick Hand"/>
                <a:ea typeface="Patrick Hand"/>
                <a:cs typeface="Patrick Hand"/>
                <a:sym typeface="Patrick Hand"/>
              </a:defRPr>
            </a:lvl6pPr>
            <a:lvl7pPr lvl="6" rtl="0">
              <a:spcBef>
                <a:spcPts val="1600"/>
              </a:spcBef>
              <a:spcAft>
                <a:spcPts val="0"/>
              </a:spcAft>
              <a:buSzPts val="2200"/>
              <a:buFont typeface="Patrick Hand"/>
              <a:buNone/>
              <a:defRPr sz="2200">
                <a:latin typeface="Patrick Hand"/>
                <a:ea typeface="Patrick Hand"/>
                <a:cs typeface="Patrick Hand"/>
                <a:sym typeface="Patrick Hand"/>
              </a:defRPr>
            </a:lvl7pPr>
            <a:lvl8pPr lvl="7" rtl="0">
              <a:spcBef>
                <a:spcPts val="1600"/>
              </a:spcBef>
              <a:spcAft>
                <a:spcPts val="0"/>
              </a:spcAft>
              <a:buSzPts val="2200"/>
              <a:buFont typeface="Patrick Hand"/>
              <a:buNone/>
              <a:defRPr sz="2200">
                <a:latin typeface="Patrick Hand"/>
                <a:ea typeface="Patrick Hand"/>
                <a:cs typeface="Patrick Hand"/>
                <a:sym typeface="Patrick Hand"/>
              </a:defRPr>
            </a:lvl8pPr>
            <a:lvl9pPr lvl="8" rtl="0">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716" name="Google Shape;716;p22"/>
          <p:cNvSpPr txBox="1">
            <a:spLocks noGrp="1"/>
          </p:cNvSpPr>
          <p:nvPr>
            <p:ph type="subTitle" idx="2"/>
          </p:nvPr>
        </p:nvSpPr>
        <p:spPr>
          <a:xfrm>
            <a:off x="755200" y="3819654"/>
            <a:ext cx="25077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17" name="Google Shape;717;p22"/>
          <p:cNvSpPr txBox="1">
            <a:spLocks noGrp="1"/>
          </p:cNvSpPr>
          <p:nvPr>
            <p:ph type="title" idx="3" hasCustomPrompt="1"/>
          </p:nvPr>
        </p:nvSpPr>
        <p:spPr>
          <a:xfrm>
            <a:off x="1780450" y="2883522"/>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718" name="Google Shape;718;p22"/>
          <p:cNvSpPr txBox="1">
            <a:spLocks noGrp="1"/>
          </p:cNvSpPr>
          <p:nvPr>
            <p:ph type="subTitle" idx="4"/>
          </p:nvPr>
        </p:nvSpPr>
        <p:spPr>
          <a:xfrm>
            <a:off x="3329800" y="3574272"/>
            <a:ext cx="2507700" cy="34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2200"/>
              <a:buFont typeface="Patrick Hand"/>
              <a:buNone/>
              <a:defRPr sz="2200">
                <a:latin typeface="Patrick Hand"/>
                <a:ea typeface="Patrick Hand"/>
                <a:cs typeface="Patrick Hand"/>
                <a:sym typeface="Patrick Hand"/>
              </a:defRPr>
            </a:lvl2pPr>
            <a:lvl3pPr lvl="2" rtl="0">
              <a:spcBef>
                <a:spcPts val="1600"/>
              </a:spcBef>
              <a:spcAft>
                <a:spcPts val="0"/>
              </a:spcAft>
              <a:buSzPts val="2200"/>
              <a:buFont typeface="Patrick Hand"/>
              <a:buNone/>
              <a:defRPr sz="2200">
                <a:latin typeface="Patrick Hand"/>
                <a:ea typeface="Patrick Hand"/>
                <a:cs typeface="Patrick Hand"/>
                <a:sym typeface="Patrick Hand"/>
              </a:defRPr>
            </a:lvl3pPr>
            <a:lvl4pPr lvl="3" rtl="0">
              <a:spcBef>
                <a:spcPts val="1600"/>
              </a:spcBef>
              <a:spcAft>
                <a:spcPts val="0"/>
              </a:spcAft>
              <a:buSzPts val="2200"/>
              <a:buFont typeface="Patrick Hand"/>
              <a:buNone/>
              <a:defRPr sz="2200">
                <a:latin typeface="Patrick Hand"/>
                <a:ea typeface="Patrick Hand"/>
                <a:cs typeface="Patrick Hand"/>
                <a:sym typeface="Patrick Hand"/>
              </a:defRPr>
            </a:lvl4pPr>
            <a:lvl5pPr lvl="4" rtl="0">
              <a:spcBef>
                <a:spcPts val="1600"/>
              </a:spcBef>
              <a:spcAft>
                <a:spcPts val="0"/>
              </a:spcAft>
              <a:buSzPts val="2200"/>
              <a:buFont typeface="Patrick Hand"/>
              <a:buNone/>
              <a:defRPr sz="2200">
                <a:latin typeface="Patrick Hand"/>
                <a:ea typeface="Patrick Hand"/>
                <a:cs typeface="Patrick Hand"/>
                <a:sym typeface="Patrick Hand"/>
              </a:defRPr>
            </a:lvl5pPr>
            <a:lvl6pPr lvl="5" rtl="0">
              <a:spcBef>
                <a:spcPts val="1600"/>
              </a:spcBef>
              <a:spcAft>
                <a:spcPts val="0"/>
              </a:spcAft>
              <a:buSzPts val="2200"/>
              <a:buFont typeface="Patrick Hand"/>
              <a:buNone/>
              <a:defRPr sz="2200">
                <a:latin typeface="Patrick Hand"/>
                <a:ea typeface="Patrick Hand"/>
                <a:cs typeface="Patrick Hand"/>
                <a:sym typeface="Patrick Hand"/>
              </a:defRPr>
            </a:lvl6pPr>
            <a:lvl7pPr lvl="6" rtl="0">
              <a:spcBef>
                <a:spcPts val="1600"/>
              </a:spcBef>
              <a:spcAft>
                <a:spcPts val="0"/>
              </a:spcAft>
              <a:buSzPts val="2200"/>
              <a:buFont typeface="Patrick Hand"/>
              <a:buNone/>
              <a:defRPr sz="2200">
                <a:latin typeface="Patrick Hand"/>
                <a:ea typeface="Patrick Hand"/>
                <a:cs typeface="Patrick Hand"/>
                <a:sym typeface="Patrick Hand"/>
              </a:defRPr>
            </a:lvl7pPr>
            <a:lvl8pPr lvl="7" rtl="0">
              <a:spcBef>
                <a:spcPts val="1600"/>
              </a:spcBef>
              <a:spcAft>
                <a:spcPts val="0"/>
              </a:spcAft>
              <a:buSzPts val="2200"/>
              <a:buFont typeface="Patrick Hand"/>
              <a:buNone/>
              <a:defRPr sz="2200">
                <a:latin typeface="Patrick Hand"/>
                <a:ea typeface="Patrick Hand"/>
                <a:cs typeface="Patrick Hand"/>
                <a:sym typeface="Patrick Hand"/>
              </a:defRPr>
            </a:lvl8pPr>
            <a:lvl9pPr lvl="8" rtl="0">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719" name="Google Shape;719;p22"/>
          <p:cNvSpPr txBox="1">
            <a:spLocks noGrp="1"/>
          </p:cNvSpPr>
          <p:nvPr>
            <p:ph type="subTitle" idx="5"/>
          </p:nvPr>
        </p:nvSpPr>
        <p:spPr>
          <a:xfrm>
            <a:off x="3329800" y="3819654"/>
            <a:ext cx="25077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20" name="Google Shape;720;p22"/>
          <p:cNvSpPr txBox="1">
            <a:spLocks noGrp="1"/>
          </p:cNvSpPr>
          <p:nvPr>
            <p:ph type="title" idx="6" hasCustomPrompt="1"/>
          </p:nvPr>
        </p:nvSpPr>
        <p:spPr>
          <a:xfrm>
            <a:off x="4355050" y="2883522"/>
            <a:ext cx="457200" cy="347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721" name="Google Shape;721;p22"/>
          <p:cNvSpPr txBox="1">
            <a:spLocks noGrp="1"/>
          </p:cNvSpPr>
          <p:nvPr>
            <p:ph type="subTitle" idx="7"/>
          </p:nvPr>
        </p:nvSpPr>
        <p:spPr>
          <a:xfrm>
            <a:off x="5904400" y="3574272"/>
            <a:ext cx="2507700" cy="342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2200"/>
              <a:buFont typeface="Patrick Hand"/>
              <a:buNone/>
              <a:defRPr sz="2200">
                <a:latin typeface="Patrick Hand"/>
                <a:ea typeface="Patrick Hand"/>
                <a:cs typeface="Patrick Hand"/>
                <a:sym typeface="Patrick Hand"/>
              </a:defRPr>
            </a:lvl2pPr>
            <a:lvl3pPr lvl="2" rtl="0">
              <a:spcBef>
                <a:spcPts val="1600"/>
              </a:spcBef>
              <a:spcAft>
                <a:spcPts val="0"/>
              </a:spcAft>
              <a:buSzPts val="2200"/>
              <a:buFont typeface="Patrick Hand"/>
              <a:buNone/>
              <a:defRPr sz="2200">
                <a:latin typeface="Patrick Hand"/>
                <a:ea typeface="Patrick Hand"/>
                <a:cs typeface="Patrick Hand"/>
                <a:sym typeface="Patrick Hand"/>
              </a:defRPr>
            </a:lvl3pPr>
            <a:lvl4pPr lvl="3" rtl="0">
              <a:spcBef>
                <a:spcPts val="1600"/>
              </a:spcBef>
              <a:spcAft>
                <a:spcPts val="0"/>
              </a:spcAft>
              <a:buSzPts val="2200"/>
              <a:buFont typeface="Patrick Hand"/>
              <a:buNone/>
              <a:defRPr sz="2200">
                <a:latin typeface="Patrick Hand"/>
                <a:ea typeface="Patrick Hand"/>
                <a:cs typeface="Patrick Hand"/>
                <a:sym typeface="Patrick Hand"/>
              </a:defRPr>
            </a:lvl4pPr>
            <a:lvl5pPr lvl="4" rtl="0">
              <a:spcBef>
                <a:spcPts val="1600"/>
              </a:spcBef>
              <a:spcAft>
                <a:spcPts val="0"/>
              </a:spcAft>
              <a:buSzPts val="2200"/>
              <a:buFont typeface="Patrick Hand"/>
              <a:buNone/>
              <a:defRPr sz="2200">
                <a:latin typeface="Patrick Hand"/>
                <a:ea typeface="Patrick Hand"/>
                <a:cs typeface="Patrick Hand"/>
                <a:sym typeface="Patrick Hand"/>
              </a:defRPr>
            </a:lvl5pPr>
            <a:lvl6pPr lvl="5" rtl="0">
              <a:spcBef>
                <a:spcPts val="1600"/>
              </a:spcBef>
              <a:spcAft>
                <a:spcPts val="0"/>
              </a:spcAft>
              <a:buSzPts val="2200"/>
              <a:buFont typeface="Patrick Hand"/>
              <a:buNone/>
              <a:defRPr sz="2200">
                <a:latin typeface="Patrick Hand"/>
                <a:ea typeface="Patrick Hand"/>
                <a:cs typeface="Patrick Hand"/>
                <a:sym typeface="Patrick Hand"/>
              </a:defRPr>
            </a:lvl6pPr>
            <a:lvl7pPr lvl="6" rtl="0">
              <a:spcBef>
                <a:spcPts val="1600"/>
              </a:spcBef>
              <a:spcAft>
                <a:spcPts val="0"/>
              </a:spcAft>
              <a:buSzPts val="2200"/>
              <a:buFont typeface="Patrick Hand"/>
              <a:buNone/>
              <a:defRPr sz="2200">
                <a:latin typeface="Patrick Hand"/>
                <a:ea typeface="Patrick Hand"/>
                <a:cs typeface="Patrick Hand"/>
                <a:sym typeface="Patrick Hand"/>
              </a:defRPr>
            </a:lvl7pPr>
            <a:lvl8pPr lvl="7" rtl="0">
              <a:spcBef>
                <a:spcPts val="1600"/>
              </a:spcBef>
              <a:spcAft>
                <a:spcPts val="0"/>
              </a:spcAft>
              <a:buSzPts val="2200"/>
              <a:buFont typeface="Patrick Hand"/>
              <a:buNone/>
              <a:defRPr sz="2200">
                <a:latin typeface="Patrick Hand"/>
                <a:ea typeface="Patrick Hand"/>
                <a:cs typeface="Patrick Hand"/>
                <a:sym typeface="Patrick Hand"/>
              </a:defRPr>
            </a:lvl8pPr>
            <a:lvl9pPr lvl="8" rtl="0">
              <a:spcBef>
                <a:spcPts val="1600"/>
              </a:spcBef>
              <a:spcAft>
                <a:spcPts val="1600"/>
              </a:spcAft>
              <a:buSzPts val="2200"/>
              <a:buFont typeface="Patrick Hand"/>
              <a:buNone/>
              <a:defRPr sz="2200">
                <a:latin typeface="Patrick Hand"/>
                <a:ea typeface="Patrick Hand"/>
                <a:cs typeface="Patrick Hand"/>
                <a:sym typeface="Patrick Hand"/>
              </a:defRPr>
            </a:lvl9pPr>
          </a:lstStyle>
          <a:p>
            <a:endParaRPr/>
          </a:p>
        </p:txBody>
      </p:sp>
      <p:sp>
        <p:nvSpPr>
          <p:cNvPr id="722" name="Google Shape;722;p22"/>
          <p:cNvSpPr txBox="1">
            <a:spLocks noGrp="1"/>
          </p:cNvSpPr>
          <p:nvPr>
            <p:ph type="subTitle" idx="8"/>
          </p:nvPr>
        </p:nvSpPr>
        <p:spPr>
          <a:xfrm>
            <a:off x="5904400" y="3819654"/>
            <a:ext cx="2507700" cy="6240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723" name="Google Shape;723;p22"/>
          <p:cNvSpPr txBox="1">
            <a:spLocks noGrp="1"/>
          </p:cNvSpPr>
          <p:nvPr>
            <p:ph type="title" idx="9" hasCustomPrompt="1"/>
          </p:nvPr>
        </p:nvSpPr>
        <p:spPr>
          <a:xfrm>
            <a:off x="6929050" y="2885772"/>
            <a:ext cx="458400" cy="342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200"/>
              <a:buNone/>
              <a:defRPr sz="2200">
                <a:solidFill>
                  <a:schemeClr val="lt1"/>
                </a:solidFill>
              </a:defRPr>
            </a:lvl1pPr>
            <a:lvl2pPr lvl="1" algn="ctr" rtl="0">
              <a:spcBef>
                <a:spcPts val="0"/>
              </a:spcBef>
              <a:spcAft>
                <a:spcPts val="0"/>
              </a:spcAft>
              <a:buClr>
                <a:schemeClr val="dk2"/>
              </a:buClr>
              <a:buSzPts val="2200"/>
              <a:buNone/>
              <a:defRPr sz="2200">
                <a:solidFill>
                  <a:schemeClr val="dk2"/>
                </a:solidFill>
              </a:defRPr>
            </a:lvl2pPr>
            <a:lvl3pPr lvl="2" algn="ctr" rtl="0">
              <a:spcBef>
                <a:spcPts val="0"/>
              </a:spcBef>
              <a:spcAft>
                <a:spcPts val="0"/>
              </a:spcAft>
              <a:buClr>
                <a:schemeClr val="dk2"/>
              </a:buClr>
              <a:buSzPts val="2200"/>
              <a:buNone/>
              <a:defRPr sz="2200">
                <a:solidFill>
                  <a:schemeClr val="dk2"/>
                </a:solidFill>
              </a:defRPr>
            </a:lvl3pPr>
            <a:lvl4pPr lvl="3" algn="ctr" rtl="0">
              <a:spcBef>
                <a:spcPts val="0"/>
              </a:spcBef>
              <a:spcAft>
                <a:spcPts val="0"/>
              </a:spcAft>
              <a:buClr>
                <a:schemeClr val="dk2"/>
              </a:buClr>
              <a:buSzPts val="2200"/>
              <a:buNone/>
              <a:defRPr sz="2200">
                <a:solidFill>
                  <a:schemeClr val="dk2"/>
                </a:solidFill>
              </a:defRPr>
            </a:lvl4pPr>
            <a:lvl5pPr lvl="4" algn="ctr" rtl="0">
              <a:spcBef>
                <a:spcPts val="0"/>
              </a:spcBef>
              <a:spcAft>
                <a:spcPts val="0"/>
              </a:spcAft>
              <a:buClr>
                <a:schemeClr val="dk2"/>
              </a:buClr>
              <a:buSzPts val="2200"/>
              <a:buNone/>
              <a:defRPr sz="2200">
                <a:solidFill>
                  <a:schemeClr val="dk2"/>
                </a:solidFill>
              </a:defRPr>
            </a:lvl5pPr>
            <a:lvl6pPr lvl="5" algn="ctr" rtl="0">
              <a:spcBef>
                <a:spcPts val="0"/>
              </a:spcBef>
              <a:spcAft>
                <a:spcPts val="0"/>
              </a:spcAft>
              <a:buClr>
                <a:schemeClr val="dk2"/>
              </a:buClr>
              <a:buSzPts val="2200"/>
              <a:buNone/>
              <a:defRPr sz="2200">
                <a:solidFill>
                  <a:schemeClr val="dk2"/>
                </a:solidFill>
              </a:defRPr>
            </a:lvl6pPr>
            <a:lvl7pPr lvl="6" algn="ctr" rtl="0">
              <a:spcBef>
                <a:spcPts val="0"/>
              </a:spcBef>
              <a:spcAft>
                <a:spcPts val="0"/>
              </a:spcAft>
              <a:buClr>
                <a:schemeClr val="dk2"/>
              </a:buClr>
              <a:buSzPts val="2200"/>
              <a:buNone/>
              <a:defRPr sz="2200">
                <a:solidFill>
                  <a:schemeClr val="dk2"/>
                </a:solidFill>
              </a:defRPr>
            </a:lvl7pPr>
            <a:lvl8pPr lvl="7" algn="ctr" rtl="0">
              <a:spcBef>
                <a:spcPts val="0"/>
              </a:spcBef>
              <a:spcAft>
                <a:spcPts val="0"/>
              </a:spcAft>
              <a:buClr>
                <a:schemeClr val="dk2"/>
              </a:buClr>
              <a:buSzPts val="2200"/>
              <a:buNone/>
              <a:defRPr sz="2200">
                <a:solidFill>
                  <a:schemeClr val="dk2"/>
                </a:solidFill>
              </a:defRPr>
            </a:lvl8pPr>
            <a:lvl9pPr lvl="8" algn="ctr" rtl="0">
              <a:spcBef>
                <a:spcPts val="0"/>
              </a:spcBef>
              <a:spcAft>
                <a:spcPts val="0"/>
              </a:spcAft>
              <a:buClr>
                <a:schemeClr val="dk2"/>
              </a:buClr>
              <a:buSzPts val="2200"/>
              <a:buNone/>
              <a:defRPr sz="2200">
                <a:solidFill>
                  <a:schemeClr val="dk2"/>
                </a:solidFill>
              </a:defRPr>
            </a:lvl9pPr>
          </a:lstStyle>
          <a:p>
            <a:r>
              <a:t>xx%</a:t>
            </a:r>
          </a:p>
        </p:txBody>
      </p:sp>
      <p:sp>
        <p:nvSpPr>
          <p:cNvPr id="724" name="Google Shape;724;p22"/>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25" name="Google Shape;725;p22"/>
          <p:cNvGrpSpPr/>
          <p:nvPr/>
        </p:nvGrpSpPr>
        <p:grpSpPr>
          <a:xfrm>
            <a:off x="8468096" y="1846"/>
            <a:ext cx="675898" cy="633990"/>
            <a:chOff x="731675" y="1636850"/>
            <a:chExt cx="805600" cy="755650"/>
          </a:xfrm>
        </p:grpSpPr>
        <p:sp>
          <p:nvSpPr>
            <p:cNvPr id="726" name="Google Shape;726;p22"/>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2"/>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2"/>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2"/>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2"/>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2"/>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2"/>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2"/>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2"/>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2"/>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2"/>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2"/>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2"/>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2"/>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2"/>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2"/>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42" name="Google Shape;742;p22"/>
          <p:cNvGrpSpPr/>
          <p:nvPr/>
        </p:nvGrpSpPr>
        <p:grpSpPr>
          <a:xfrm>
            <a:off x="-12" y="1838"/>
            <a:ext cx="2022450" cy="1075325"/>
            <a:chOff x="-6300587" y="3973775"/>
            <a:chExt cx="2022450" cy="1075325"/>
          </a:xfrm>
        </p:grpSpPr>
        <p:sp>
          <p:nvSpPr>
            <p:cNvPr id="743" name="Google Shape;743;p22"/>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2"/>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45" name="Google Shape;745;p22"/>
          <p:cNvSpPr/>
          <p:nvPr/>
        </p:nvSpPr>
        <p:spPr>
          <a:xfrm>
            <a:off x="-257950" y="45994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p:cSld name="BLANK_1_1_1_1">
    <p:spTree>
      <p:nvGrpSpPr>
        <p:cNvPr id="1" name="Shape 746"/>
        <p:cNvGrpSpPr/>
        <p:nvPr/>
      </p:nvGrpSpPr>
      <p:grpSpPr>
        <a:xfrm>
          <a:off x="0" y="0"/>
          <a:ext cx="0" cy="0"/>
          <a:chOff x="0" y="0"/>
          <a:chExt cx="0" cy="0"/>
        </a:xfrm>
      </p:grpSpPr>
      <p:grpSp>
        <p:nvGrpSpPr>
          <p:cNvPr id="747" name="Google Shape;747;p23"/>
          <p:cNvGrpSpPr/>
          <p:nvPr/>
        </p:nvGrpSpPr>
        <p:grpSpPr>
          <a:xfrm>
            <a:off x="6360188" y="4143400"/>
            <a:ext cx="2783800" cy="1027300"/>
            <a:chOff x="-5555112" y="2724125"/>
            <a:chExt cx="2783800" cy="1027300"/>
          </a:xfrm>
        </p:grpSpPr>
        <p:sp>
          <p:nvSpPr>
            <p:cNvPr id="748" name="Google Shape;748;p23"/>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3"/>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50" name="Google Shape;750;p23"/>
          <p:cNvSpPr txBox="1">
            <a:spLocks noGrp="1"/>
          </p:cNvSpPr>
          <p:nvPr>
            <p:ph type="body" idx="1"/>
          </p:nvPr>
        </p:nvSpPr>
        <p:spPr>
          <a:xfrm>
            <a:off x="3238500" y="1774950"/>
            <a:ext cx="4876800" cy="1593600"/>
          </a:xfrm>
          <a:prstGeom prst="rect">
            <a:avLst/>
          </a:prstGeom>
        </p:spPr>
        <p:txBody>
          <a:bodyPr spcFirstLastPara="1" wrap="square" lIns="91425" tIns="91425" rIns="91425" bIns="91425" anchor="ctr" anchorCtr="0">
            <a:noAutofit/>
          </a:bodyPr>
          <a:lstStyle>
            <a:lvl1pPr marL="457200" lvl="0" indent="-317500">
              <a:lnSpc>
                <a:spcPct val="100000"/>
              </a:lnSpc>
              <a:spcBef>
                <a:spcPts val="0"/>
              </a:spcBef>
              <a:spcAft>
                <a:spcPts val="0"/>
              </a:spcAft>
              <a:buSzPts val="1400"/>
              <a:buChar char="●"/>
              <a:defRPr sz="2700"/>
            </a:lvl1pPr>
            <a:lvl2pPr marL="914400" lvl="1" indent="-317500">
              <a:spcBef>
                <a:spcPts val="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751" name="Google Shape;751;p23"/>
          <p:cNvSpPr txBox="1">
            <a:spLocks noGrp="1"/>
          </p:cNvSpPr>
          <p:nvPr>
            <p:ph type="title"/>
          </p:nvPr>
        </p:nvSpPr>
        <p:spPr>
          <a:xfrm>
            <a:off x="5762700" y="3848100"/>
            <a:ext cx="2352600" cy="393600"/>
          </a:xfrm>
          <a:prstGeom prst="rect">
            <a:avLst/>
          </a:prstGeom>
        </p:spPr>
        <p:txBody>
          <a:bodyPr spcFirstLastPara="1" wrap="square" lIns="91425" tIns="91425" rIns="91425" bIns="91425" anchor="ctr" anchorCtr="0">
            <a:noAutofit/>
          </a:bodyPr>
          <a:lstStyle>
            <a:lvl1pPr lvl="0" algn="r">
              <a:spcBef>
                <a:spcPts val="0"/>
              </a:spcBef>
              <a:spcAft>
                <a:spcPts val="0"/>
              </a:spcAft>
              <a:buSzPts val="2200"/>
              <a:buNone/>
              <a:defRPr sz="2200"/>
            </a:lvl1pPr>
            <a:lvl2pPr lvl="1">
              <a:spcBef>
                <a:spcPts val="0"/>
              </a:spcBef>
              <a:spcAft>
                <a:spcPts val="0"/>
              </a:spcAft>
              <a:buSzPts val="3000"/>
              <a:buNone/>
              <a:defRPr>
                <a:latin typeface="Raleway Thin"/>
                <a:ea typeface="Raleway Thin"/>
                <a:cs typeface="Raleway Thin"/>
                <a:sym typeface="Raleway Thin"/>
              </a:defRPr>
            </a:lvl2pPr>
            <a:lvl3pPr lvl="2">
              <a:spcBef>
                <a:spcPts val="0"/>
              </a:spcBef>
              <a:spcAft>
                <a:spcPts val="0"/>
              </a:spcAft>
              <a:buSzPts val="3000"/>
              <a:buNone/>
              <a:defRPr>
                <a:latin typeface="Raleway Thin"/>
                <a:ea typeface="Raleway Thin"/>
                <a:cs typeface="Raleway Thin"/>
                <a:sym typeface="Raleway Thin"/>
              </a:defRPr>
            </a:lvl3pPr>
            <a:lvl4pPr lvl="3">
              <a:spcBef>
                <a:spcPts val="0"/>
              </a:spcBef>
              <a:spcAft>
                <a:spcPts val="0"/>
              </a:spcAft>
              <a:buSzPts val="3000"/>
              <a:buNone/>
              <a:defRPr>
                <a:latin typeface="Raleway Thin"/>
                <a:ea typeface="Raleway Thin"/>
                <a:cs typeface="Raleway Thin"/>
                <a:sym typeface="Raleway Thin"/>
              </a:defRPr>
            </a:lvl4pPr>
            <a:lvl5pPr lvl="4">
              <a:spcBef>
                <a:spcPts val="0"/>
              </a:spcBef>
              <a:spcAft>
                <a:spcPts val="0"/>
              </a:spcAft>
              <a:buSzPts val="3000"/>
              <a:buNone/>
              <a:defRPr>
                <a:latin typeface="Raleway Thin"/>
                <a:ea typeface="Raleway Thin"/>
                <a:cs typeface="Raleway Thin"/>
                <a:sym typeface="Raleway Thin"/>
              </a:defRPr>
            </a:lvl5pPr>
            <a:lvl6pPr lvl="5">
              <a:spcBef>
                <a:spcPts val="0"/>
              </a:spcBef>
              <a:spcAft>
                <a:spcPts val="0"/>
              </a:spcAft>
              <a:buSzPts val="3000"/>
              <a:buNone/>
              <a:defRPr>
                <a:latin typeface="Raleway Thin"/>
                <a:ea typeface="Raleway Thin"/>
                <a:cs typeface="Raleway Thin"/>
                <a:sym typeface="Raleway Thin"/>
              </a:defRPr>
            </a:lvl6pPr>
            <a:lvl7pPr lvl="6">
              <a:spcBef>
                <a:spcPts val="0"/>
              </a:spcBef>
              <a:spcAft>
                <a:spcPts val="0"/>
              </a:spcAft>
              <a:buSzPts val="3000"/>
              <a:buNone/>
              <a:defRPr>
                <a:latin typeface="Raleway Thin"/>
                <a:ea typeface="Raleway Thin"/>
                <a:cs typeface="Raleway Thin"/>
                <a:sym typeface="Raleway Thin"/>
              </a:defRPr>
            </a:lvl7pPr>
            <a:lvl8pPr lvl="7">
              <a:spcBef>
                <a:spcPts val="0"/>
              </a:spcBef>
              <a:spcAft>
                <a:spcPts val="0"/>
              </a:spcAft>
              <a:buSzPts val="3000"/>
              <a:buNone/>
              <a:defRPr>
                <a:latin typeface="Raleway Thin"/>
                <a:ea typeface="Raleway Thin"/>
                <a:cs typeface="Raleway Thin"/>
                <a:sym typeface="Raleway Thin"/>
              </a:defRPr>
            </a:lvl8pPr>
            <a:lvl9pPr lvl="8">
              <a:spcBef>
                <a:spcPts val="0"/>
              </a:spcBef>
              <a:spcAft>
                <a:spcPts val="0"/>
              </a:spcAft>
              <a:buSzPts val="3000"/>
              <a:buNone/>
              <a:defRPr>
                <a:latin typeface="Raleway Thin"/>
                <a:ea typeface="Raleway Thin"/>
                <a:cs typeface="Raleway Thin"/>
                <a:sym typeface="Raleway Thin"/>
              </a:defRPr>
            </a:lvl9pPr>
          </a:lstStyle>
          <a:p>
            <a:endParaRPr/>
          </a:p>
        </p:txBody>
      </p:sp>
      <p:grpSp>
        <p:nvGrpSpPr>
          <p:cNvPr id="752" name="Google Shape;752;p23"/>
          <p:cNvGrpSpPr/>
          <p:nvPr/>
        </p:nvGrpSpPr>
        <p:grpSpPr>
          <a:xfrm>
            <a:off x="8003138" y="150175"/>
            <a:ext cx="1097388" cy="1657725"/>
            <a:chOff x="8003138" y="150175"/>
            <a:chExt cx="1097388" cy="1657725"/>
          </a:xfrm>
        </p:grpSpPr>
        <p:sp>
          <p:nvSpPr>
            <p:cNvPr id="753" name="Google Shape;753;p23"/>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4" name="Google Shape;754;p23"/>
            <p:cNvGrpSpPr/>
            <p:nvPr/>
          </p:nvGrpSpPr>
          <p:grpSpPr>
            <a:xfrm>
              <a:off x="8003138" y="150175"/>
              <a:ext cx="980875" cy="980675"/>
              <a:chOff x="4166450" y="897350"/>
              <a:chExt cx="980875" cy="980675"/>
            </a:xfrm>
          </p:grpSpPr>
          <p:sp>
            <p:nvSpPr>
              <p:cNvPr id="755" name="Google Shape;755;p23"/>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3"/>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3"/>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3"/>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3"/>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3"/>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3"/>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3"/>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3"/>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3"/>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3"/>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3"/>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3"/>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3"/>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3"/>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3"/>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3"/>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3"/>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3"/>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3"/>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3"/>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3"/>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3"/>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3"/>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779" name="Google Shape;779;p23"/>
          <p:cNvGrpSpPr/>
          <p:nvPr/>
        </p:nvGrpSpPr>
        <p:grpSpPr>
          <a:xfrm>
            <a:off x="7234021" y="-10354"/>
            <a:ext cx="675898" cy="633990"/>
            <a:chOff x="731675" y="1636850"/>
            <a:chExt cx="805600" cy="755650"/>
          </a:xfrm>
        </p:grpSpPr>
        <p:sp>
          <p:nvSpPr>
            <p:cNvPr id="780" name="Google Shape;780;p23"/>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3"/>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3"/>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3"/>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3"/>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3"/>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3"/>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3"/>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3"/>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3"/>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3"/>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3"/>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3"/>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3"/>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3"/>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3"/>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hree columns 3">
  <p:cSld name="BLANK_1_1_1_1_1">
    <p:spTree>
      <p:nvGrpSpPr>
        <p:cNvPr id="1" name="Shape 930"/>
        <p:cNvGrpSpPr/>
        <p:nvPr/>
      </p:nvGrpSpPr>
      <p:grpSpPr>
        <a:xfrm>
          <a:off x="0" y="0"/>
          <a:ext cx="0" cy="0"/>
          <a:chOff x="0" y="0"/>
          <a:chExt cx="0" cy="0"/>
        </a:xfrm>
      </p:grpSpPr>
      <p:sp>
        <p:nvSpPr>
          <p:cNvPr id="931" name="Google Shape;931;p26"/>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32" name="Google Shape;932;p26"/>
          <p:cNvSpPr txBox="1">
            <a:spLocks noGrp="1"/>
          </p:cNvSpPr>
          <p:nvPr>
            <p:ph type="subTitle" idx="1"/>
          </p:nvPr>
        </p:nvSpPr>
        <p:spPr>
          <a:xfrm>
            <a:off x="920700" y="2895600"/>
            <a:ext cx="1733400" cy="3936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a:lnSpc>
                <a:spcPct val="100000"/>
              </a:lnSpc>
              <a:spcBef>
                <a:spcPts val="0"/>
              </a:spcBef>
              <a:spcAft>
                <a:spcPts val="0"/>
              </a:spcAft>
              <a:buSzPts val="1400"/>
              <a:buNone/>
              <a:defRPr/>
            </a:lvl2pPr>
            <a:lvl3pPr lvl="2">
              <a:lnSpc>
                <a:spcPct val="100000"/>
              </a:lnSpc>
              <a:spcBef>
                <a:spcPts val="1600"/>
              </a:spcBef>
              <a:spcAft>
                <a:spcPts val="0"/>
              </a:spcAft>
              <a:buSzPts val="1400"/>
              <a:buNone/>
              <a:defRPr/>
            </a:lvl3pPr>
            <a:lvl4pPr lvl="3">
              <a:lnSpc>
                <a:spcPct val="100000"/>
              </a:lnSpc>
              <a:spcBef>
                <a:spcPts val="1600"/>
              </a:spcBef>
              <a:spcAft>
                <a:spcPts val="0"/>
              </a:spcAft>
              <a:buSzPts val="1400"/>
              <a:buNone/>
              <a:defRPr/>
            </a:lvl4pPr>
            <a:lvl5pPr lvl="4">
              <a:lnSpc>
                <a:spcPct val="100000"/>
              </a:lnSpc>
              <a:spcBef>
                <a:spcPts val="1600"/>
              </a:spcBef>
              <a:spcAft>
                <a:spcPts val="0"/>
              </a:spcAft>
              <a:buSzPts val="1400"/>
              <a:buNone/>
              <a:defRPr/>
            </a:lvl5pPr>
            <a:lvl6pPr lvl="5">
              <a:lnSpc>
                <a:spcPct val="100000"/>
              </a:lnSpc>
              <a:spcBef>
                <a:spcPts val="1600"/>
              </a:spcBef>
              <a:spcAft>
                <a:spcPts val="0"/>
              </a:spcAft>
              <a:buSzPts val="1400"/>
              <a:buNone/>
              <a:defRPr/>
            </a:lvl6pPr>
            <a:lvl7pPr lvl="6">
              <a:lnSpc>
                <a:spcPct val="100000"/>
              </a:lnSpc>
              <a:spcBef>
                <a:spcPts val="1600"/>
              </a:spcBef>
              <a:spcAft>
                <a:spcPts val="0"/>
              </a:spcAft>
              <a:buSzPts val="1400"/>
              <a:buNone/>
              <a:defRPr/>
            </a:lvl7pPr>
            <a:lvl8pPr lvl="7">
              <a:lnSpc>
                <a:spcPct val="100000"/>
              </a:lnSpc>
              <a:spcBef>
                <a:spcPts val="1600"/>
              </a:spcBef>
              <a:spcAft>
                <a:spcPts val="0"/>
              </a:spcAft>
              <a:buSzPts val="1400"/>
              <a:buNone/>
              <a:defRPr/>
            </a:lvl8pPr>
            <a:lvl9pPr lvl="8">
              <a:lnSpc>
                <a:spcPct val="100000"/>
              </a:lnSpc>
              <a:spcBef>
                <a:spcPts val="1600"/>
              </a:spcBef>
              <a:spcAft>
                <a:spcPts val="1600"/>
              </a:spcAft>
              <a:buSzPts val="1400"/>
              <a:buNone/>
              <a:defRPr/>
            </a:lvl9pPr>
          </a:lstStyle>
          <a:p>
            <a:endParaRPr/>
          </a:p>
        </p:txBody>
      </p:sp>
      <p:sp>
        <p:nvSpPr>
          <p:cNvPr id="933" name="Google Shape;933;p26"/>
          <p:cNvSpPr txBox="1">
            <a:spLocks noGrp="1"/>
          </p:cNvSpPr>
          <p:nvPr>
            <p:ph type="subTitle" idx="2"/>
          </p:nvPr>
        </p:nvSpPr>
        <p:spPr>
          <a:xfrm>
            <a:off x="920700" y="315277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4" name="Google Shape;934;p26"/>
          <p:cNvSpPr txBox="1">
            <a:spLocks noGrp="1"/>
          </p:cNvSpPr>
          <p:nvPr>
            <p:ph type="subTitle" idx="3"/>
          </p:nvPr>
        </p:nvSpPr>
        <p:spPr>
          <a:xfrm>
            <a:off x="3705300" y="2895600"/>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35" name="Google Shape;935;p26"/>
          <p:cNvSpPr txBox="1">
            <a:spLocks noGrp="1"/>
          </p:cNvSpPr>
          <p:nvPr>
            <p:ph type="subTitle" idx="4"/>
          </p:nvPr>
        </p:nvSpPr>
        <p:spPr>
          <a:xfrm>
            <a:off x="3705300" y="315277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36" name="Google Shape;936;p26"/>
          <p:cNvSpPr txBox="1">
            <a:spLocks noGrp="1"/>
          </p:cNvSpPr>
          <p:nvPr>
            <p:ph type="subTitle" idx="5"/>
          </p:nvPr>
        </p:nvSpPr>
        <p:spPr>
          <a:xfrm>
            <a:off x="6480628" y="2895600"/>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37" name="Google Shape;937;p26"/>
          <p:cNvSpPr txBox="1">
            <a:spLocks noGrp="1"/>
          </p:cNvSpPr>
          <p:nvPr>
            <p:ph type="subTitle" idx="6"/>
          </p:nvPr>
        </p:nvSpPr>
        <p:spPr>
          <a:xfrm>
            <a:off x="6480628" y="315277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38" name="Google Shape;938;p26"/>
          <p:cNvGrpSpPr/>
          <p:nvPr/>
        </p:nvGrpSpPr>
        <p:grpSpPr>
          <a:xfrm flipH="1">
            <a:off x="-12" y="4111325"/>
            <a:ext cx="2783800" cy="1027300"/>
            <a:chOff x="-5555112" y="2724125"/>
            <a:chExt cx="2783800" cy="1027300"/>
          </a:xfrm>
        </p:grpSpPr>
        <p:sp>
          <p:nvSpPr>
            <p:cNvPr id="939" name="Google Shape;939;p26"/>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6"/>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41" name="Google Shape;941;p26"/>
          <p:cNvGrpSpPr/>
          <p:nvPr/>
        </p:nvGrpSpPr>
        <p:grpSpPr>
          <a:xfrm>
            <a:off x="-12" y="-6912"/>
            <a:ext cx="1097388" cy="1657725"/>
            <a:chOff x="8003138" y="150175"/>
            <a:chExt cx="1097388" cy="1657725"/>
          </a:xfrm>
        </p:grpSpPr>
        <p:sp>
          <p:nvSpPr>
            <p:cNvPr id="942" name="Google Shape;942;p26"/>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3" name="Google Shape;943;p26"/>
            <p:cNvGrpSpPr/>
            <p:nvPr/>
          </p:nvGrpSpPr>
          <p:grpSpPr>
            <a:xfrm>
              <a:off x="8003138" y="150175"/>
              <a:ext cx="980875" cy="980675"/>
              <a:chOff x="4166450" y="897350"/>
              <a:chExt cx="980875" cy="980675"/>
            </a:xfrm>
          </p:grpSpPr>
          <p:sp>
            <p:nvSpPr>
              <p:cNvPr id="944" name="Google Shape;944;p26"/>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6"/>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6"/>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6"/>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6"/>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6"/>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6"/>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6"/>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6"/>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6"/>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6"/>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6"/>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6"/>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6"/>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6"/>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6"/>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6"/>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6"/>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6"/>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6"/>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6"/>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6"/>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6"/>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6"/>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968" name="Google Shape;968;p26"/>
          <p:cNvGrpSpPr/>
          <p:nvPr/>
        </p:nvGrpSpPr>
        <p:grpSpPr>
          <a:xfrm flipH="1">
            <a:off x="7121538" y="1825"/>
            <a:ext cx="2022450" cy="1075325"/>
            <a:chOff x="-6300587" y="3973775"/>
            <a:chExt cx="2022450" cy="1075325"/>
          </a:xfrm>
        </p:grpSpPr>
        <p:sp>
          <p:nvSpPr>
            <p:cNvPr id="969" name="Google Shape;969;p26"/>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6"/>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71" name="Google Shape;971;p26"/>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6"/>
          <p:cNvSpPr/>
          <p:nvPr/>
        </p:nvSpPr>
        <p:spPr>
          <a:xfrm>
            <a:off x="7022341" y="4771323"/>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hree columns 4">
  <p:cSld name="BLANK_1_1_1_1_1_1">
    <p:spTree>
      <p:nvGrpSpPr>
        <p:cNvPr id="1" name="Shape 973"/>
        <p:cNvGrpSpPr/>
        <p:nvPr/>
      </p:nvGrpSpPr>
      <p:grpSpPr>
        <a:xfrm>
          <a:off x="0" y="0"/>
          <a:ext cx="0" cy="0"/>
          <a:chOff x="0" y="0"/>
          <a:chExt cx="0" cy="0"/>
        </a:xfrm>
      </p:grpSpPr>
      <p:sp>
        <p:nvSpPr>
          <p:cNvPr id="974" name="Google Shape;974;p27"/>
          <p:cNvSpPr txBox="1">
            <a:spLocks noGrp="1"/>
          </p:cNvSpPr>
          <p:nvPr>
            <p:ph type="title"/>
          </p:nvPr>
        </p:nvSpPr>
        <p:spPr>
          <a:xfrm>
            <a:off x="713225" y="539496"/>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975" name="Google Shape;975;p27"/>
          <p:cNvSpPr txBox="1">
            <a:spLocks noGrp="1"/>
          </p:cNvSpPr>
          <p:nvPr>
            <p:ph type="subTitle" idx="1"/>
          </p:nvPr>
        </p:nvSpPr>
        <p:spPr>
          <a:xfrm>
            <a:off x="909750" y="223590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76" name="Google Shape;976;p27"/>
          <p:cNvSpPr txBox="1">
            <a:spLocks noGrp="1"/>
          </p:cNvSpPr>
          <p:nvPr>
            <p:ph type="subTitle" idx="2"/>
          </p:nvPr>
        </p:nvSpPr>
        <p:spPr>
          <a:xfrm>
            <a:off x="909750" y="238830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77" name="Google Shape;977;p27"/>
          <p:cNvSpPr txBox="1">
            <a:spLocks noGrp="1"/>
          </p:cNvSpPr>
          <p:nvPr>
            <p:ph type="subTitle" idx="3"/>
          </p:nvPr>
        </p:nvSpPr>
        <p:spPr>
          <a:xfrm>
            <a:off x="3705300" y="223590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78" name="Google Shape;978;p27"/>
          <p:cNvSpPr txBox="1">
            <a:spLocks noGrp="1"/>
          </p:cNvSpPr>
          <p:nvPr>
            <p:ph type="subTitle" idx="4"/>
          </p:nvPr>
        </p:nvSpPr>
        <p:spPr>
          <a:xfrm>
            <a:off x="3705300" y="238830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979" name="Google Shape;979;p27"/>
          <p:cNvSpPr txBox="1">
            <a:spLocks noGrp="1"/>
          </p:cNvSpPr>
          <p:nvPr>
            <p:ph type="subTitle" idx="5"/>
          </p:nvPr>
        </p:nvSpPr>
        <p:spPr>
          <a:xfrm>
            <a:off x="6472350" y="223590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980" name="Google Shape;980;p27"/>
          <p:cNvSpPr txBox="1">
            <a:spLocks noGrp="1"/>
          </p:cNvSpPr>
          <p:nvPr>
            <p:ph type="subTitle" idx="6"/>
          </p:nvPr>
        </p:nvSpPr>
        <p:spPr>
          <a:xfrm>
            <a:off x="6472350" y="2388305"/>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981" name="Google Shape;981;p27"/>
          <p:cNvGrpSpPr/>
          <p:nvPr/>
        </p:nvGrpSpPr>
        <p:grpSpPr>
          <a:xfrm>
            <a:off x="6360188" y="4111325"/>
            <a:ext cx="2783800" cy="1027300"/>
            <a:chOff x="-5555112" y="2724125"/>
            <a:chExt cx="2783800" cy="1027300"/>
          </a:xfrm>
        </p:grpSpPr>
        <p:sp>
          <p:nvSpPr>
            <p:cNvPr id="982" name="Google Shape;982;p27"/>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7"/>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984" name="Google Shape;984;p27"/>
          <p:cNvGrpSpPr/>
          <p:nvPr/>
        </p:nvGrpSpPr>
        <p:grpSpPr>
          <a:xfrm flipH="1">
            <a:off x="8046600" y="-6912"/>
            <a:ext cx="1097388" cy="1657725"/>
            <a:chOff x="8003138" y="150175"/>
            <a:chExt cx="1097388" cy="1657725"/>
          </a:xfrm>
        </p:grpSpPr>
        <p:sp>
          <p:nvSpPr>
            <p:cNvPr id="985" name="Google Shape;985;p27"/>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86" name="Google Shape;986;p27"/>
            <p:cNvGrpSpPr/>
            <p:nvPr/>
          </p:nvGrpSpPr>
          <p:grpSpPr>
            <a:xfrm>
              <a:off x="8003138" y="150175"/>
              <a:ext cx="980875" cy="980675"/>
              <a:chOff x="4166450" y="897350"/>
              <a:chExt cx="980875" cy="980675"/>
            </a:xfrm>
          </p:grpSpPr>
          <p:sp>
            <p:nvSpPr>
              <p:cNvPr id="987" name="Google Shape;987;p27"/>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7"/>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7"/>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27"/>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7"/>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27"/>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7"/>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7"/>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7"/>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7"/>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7"/>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7"/>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7"/>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7"/>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27"/>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27"/>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27"/>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27"/>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7"/>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7"/>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7"/>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7"/>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7"/>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7"/>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011" name="Google Shape;1011;p27"/>
          <p:cNvSpPr/>
          <p:nvPr/>
        </p:nvSpPr>
        <p:spPr>
          <a:xfrm flipH="1">
            <a:off x="3511166" y="18314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12" name="Google Shape;1012;p27"/>
          <p:cNvGrpSpPr/>
          <p:nvPr/>
        </p:nvGrpSpPr>
        <p:grpSpPr>
          <a:xfrm>
            <a:off x="-12" y="1825"/>
            <a:ext cx="2022450" cy="1075325"/>
            <a:chOff x="-6300587" y="3973775"/>
            <a:chExt cx="2022450" cy="1075325"/>
          </a:xfrm>
        </p:grpSpPr>
        <p:sp>
          <p:nvSpPr>
            <p:cNvPr id="1013" name="Google Shape;1013;p27"/>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7"/>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5" name="Google Shape;1015;p27"/>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7"/>
          <p:cNvSpPr/>
          <p:nvPr/>
        </p:nvSpPr>
        <p:spPr>
          <a:xfrm flipH="1">
            <a:off x="-260187" y="45032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7"/>
          <p:cNvSpPr/>
          <p:nvPr/>
        </p:nvSpPr>
        <p:spPr>
          <a:xfrm flipH="1">
            <a:off x="587000" y="3728521"/>
            <a:ext cx="88892" cy="91346"/>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7"/>
          <p:cNvSpPr/>
          <p:nvPr/>
        </p:nvSpPr>
        <p:spPr>
          <a:xfrm flipH="1">
            <a:off x="587000" y="3894685"/>
            <a:ext cx="88892" cy="91157"/>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7"/>
          <p:cNvSpPr/>
          <p:nvPr/>
        </p:nvSpPr>
        <p:spPr>
          <a:xfrm flipH="1">
            <a:off x="587000" y="4091158"/>
            <a:ext cx="88892" cy="91157"/>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7"/>
          <p:cNvSpPr/>
          <p:nvPr/>
        </p:nvSpPr>
        <p:spPr>
          <a:xfrm flipH="1">
            <a:off x="587000" y="4271165"/>
            <a:ext cx="88892" cy="91346"/>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7"/>
          <p:cNvSpPr/>
          <p:nvPr/>
        </p:nvSpPr>
        <p:spPr>
          <a:xfrm flipH="1">
            <a:off x="385850" y="3728521"/>
            <a:ext cx="88892" cy="91346"/>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7"/>
          <p:cNvSpPr/>
          <p:nvPr/>
        </p:nvSpPr>
        <p:spPr>
          <a:xfrm flipH="1">
            <a:off x="385850" y="3894685"/>
            <a:ext cx="88892" cy="91157"/>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7"/>
          <p:cNvSpPr/>
          <p:nvPr/>
        </p:nvSpPr>
        <p:spPr>
          <a:xfrm flipH="1">
            <a:off x="385850" y="4091158"/>
            <a:ext cx="88892" cy="91157"/>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7"/>
          <p:cNvSpPr/>
          <p:nvPr/>
        </p:nvSpPr>
        <p:spPr>
          <a:xfrm flipH="1">
            <a:off x="385850" y="4271165"/>
            <a:ext cx="88892" cy="91346"/>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7"/>
          <p:cNvSpPr/>
          <p:nvPr/>
        </p:nvSpPr>
        <p:spPr>
          <a:xfrm flipH="1">
            <a:off x="191789" y="3728521"/>
            <a:ext cx="88913" cy="91346"/>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7"/>
          <p:cNvSpPr/>
          <p:nvPr/>
        </p:nvSpPr>
        <p:spPr>
          <a:xfrm flipH="1">
            <a:off x="191789" y="3894685"/>
            <a:ext cx="88913" cy="91157"/>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7"/>
          <p:cNvSpPr/>
          <p:nvPr/>
        </p:nvSpPr>
        <p:spPr>
          <a:xfrm flipH="1">
            <a:off x="191789" y="4091158"/>
            <a:ext cx="88913" cy="91157"/>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7"/>
          <p:cNvSpPr/>
          <p:nvPr/>
        </p:nvSpPr>
        <p:spPr>
          <a:xfrm flipH="1">
            <a:off x="191789" y="4271165"/>
            <a:ext cx="88913" cy="91346"/>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7"/>
          <p:cNvSpPr/>
          <p:nvPr/>
        </p:nvSpPr>
        <p:spPr>
          <a:xfrm flipH="1">
            <a:off x="-7" y="3728521"/>
            <a:ext cx="91157" cy="91346"/>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7"/>
          <p:cNvSpPr/>
          <p:nvPr/>
        </p:nvSpPr>
        <p:spPr>
          <a:xfrm flipH="1">
            <a:off x="-7" y="3894685"/>
            <a:ext cx="91157" cy="91157"/>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7"/>
          <p:cNvSpPr/>
          <p:nvPr/>
        </p:nvSpPr>
        <p:spPr>
          <a:xfrm flipH="1">
            <a:off x="-7" y="4091158"/>
            <a:ext cx="91157" cy="91157"/>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7"/>
          <p:cNvSpPr/>
          <p:nvPr/>
        </p:nvSpPr>
        <p:spPr>
          <a:xfrm flipH="1">
            <a:off x="-7" y="4271165"/>
            <a:ext cx="91157" cy="91346"/>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Numbers and text 1">
  <p:cSld name="CUSTOM_7">
    <p:spTree>
      <p:nvGrpSpPr>
        <p:cNvPr id="1" name="Shape 1111"/>
        <p:cNvGrpSpPr/>
        <p:nvPr/>
      </p:nvGrpSpPr>
      <p:grpSpPr>
        <a:xfrm>
          <a:off x="0" y="0"/>
          <a:ext cx="0" cy="0"/>
          <a:chOff x="0" y="0"/>
          <a:chExt cx="0" cy="0"/>
        </a:xfrm>
      </p:grpSpPr>
      <p:sp>
        <p:nvSpPr>
          <p:cNvPr id="1112" name="Google Shape;1112;p29"/>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113" name="Google Shape;1113;p29"/>
          <p:cNvSpPr txBox="1">
            <a:spLocks noGrp="1"/>
          </p:cNvSpPr>
          <p:nvPr>
            <p:ph type="subTitle" idx="1"/>
          </p:nvPr>
        </p:nvSpPr>
        <p:spPr>
          <a:xfrm>
            <a:off x="1090200" y="2914425"/>
            <a:ext cx="18018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3000">
                <a:solidFill>
                  <a:schemeClr val="dk1"/>
                </a:solidFill>
                <a:latin typeface="Patrick Hand"/>
                <a:ea typeface="Patrick Hand"/>
                <a:cs typeface="Patrick Hand"/>
                <a:sym typeface="Patrick Hand"/>
              </a:defRPr>
            </a:lvl1pPr>
            <a:lvl2pPr lvl="1"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1114" name="Google Shape;1114;p29"/>
          <p:cNvSpPr txBox="1">
            <a:spLocks noGrp="1"/>
          </p:cNvSpPr>
          <p:nvPr>
            <p:ph type="subTitle" idx="2"/>
          </p:nvPr>
        </p:nvSpPr>
        <p:spPr>
          <a:xfrm>
            <a:off x="1051200" y="3676650"/>
            <a:ext cx="1879800" cy="523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115" name="Google Shape;1115;p29"/>
          <p:cNvSpPr txBox="1">
            <a:spLocks noGrp="1"/>
          </p:cNvSpPr>
          <p:nvPr>
            <p:ph type="subTitle" idx="3"/>
          </p:nvPr>
        </p:nvSpPr>
        <p:spPr>
          <a:xfrm>
            <a:off x="3828600" y="2914575"/>
            <a:ext cx="1486800" cy="39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3000">
                <a:solidFill>
                  <a:schemeClr val="dk1"/>
                </a:solidFill>
                <a:latin typeface="Patrick Hand"/>
                <a:ea typeface="Patrick Hand"/>
                <a:cs typeface="Patrick Hand"/>
                <a:sym typeface="Patrick Hand"/>
              </a:defRPr>
            </a:lvl1pPr>
            <a:lvl2pPr lvl="1"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1116" name="Google Shape;1116;p29"/>
          <p:cNvSpPr txBox="1">
            <a:spLocks noGrp="1"/>
          </p:cNvSpPr>
          <p:nvPr>
            <p:ph type="subTitle" idx="4"/>
          </p:nvPr>
        </p:nvSpPr>
        <p:spPr>
          <a:xfrm>
            <a:off x="3630150" y="3676650"/>
            <a:ext cx="18837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117" name="Google Shape;1117;p29"/>
          <p:cNvSpPr txBox="1">
            <a:spLocks noGrp="1"/>
          </p:cNvSpPr>
          <p:nvPr>
            <p:ph type="subTitle" idx="5"/>
          </p:nvPr>
        </p:nvSpPr>
        <p:spPr>
          <a:xfrm>
            <a:off x="6392561" y="2914575"/>
            <a:ext cx="1510500" cy="39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3000">
                <a:solidFill>
                  <a:schemeClr val="dk1"/>
                </a:solidFill>
                <a:latin typeface="Patrick Hand"/>
                <a:ea typeface="Patrick Hand"/>
                <a:cs typeface="Patrick Hand"/>
                <a:sym typeface="Patrick Hand"/>
              </a:defRPr>
            </a:lvl1pPr>
            <a:lvl2pPr lvl="1"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algn="ctr"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1118" name="Google Shape;1118;p29"/>
          <p:cNvSpPr txBox="1">
            <a:spLocks noGrp="1"/>
          </p:cNvSpPr>
          <p:nvPr>
            <p:ph type="subTitle" idx="6"/>
          </p:nvPr>
        </p:nvSpPr>
        <p:spPr>
          <a:xfrm>
            <a:off x="6205961" y="3676650"/>
            <a:ext cx="18837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1119" name="Google Shape;1119;p29"/>
          <p:cNvGrpSpPr/>
          <p:nvPr/>
        </p:nvGrpSpPr>
        <p:grpSpPr>
          <a:xfrm flipH="1">
            <a:off x="-12" y="-12"/>
            <a:ext cx="1097388" cy="1657725"/>
            <a:chOff x="8003138" y="150175"/>
            <a:chExt cx="1097388" cy="1657725"/>
          </a:xfrm>
        </p:grpSpPr>
        <p:sp>
          <p:nvSpPr>
            <p:cNvPr id="1120" name="Google Shape;1120;p29"/>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21" name="Google Shape;1121;p29"/>
            <p:cNvGrpSpPr/>
            <p:nvPr/>
          </p:nvGrpSpPr>
          <p:grpSpPr>
            <a:xfrm>
              <a:off x="8003138" y="150175"/>
              <a:ext cx="980875" cy="980675"/>
              <a:chOff x="4166450" y="897350"/>
              <a:chExt cx="980875" cy="980675"/>
            </a:xfrm>
          </p:grpSpPr>
          <p:sp>
            <p:nvSpPr>
              <p:cNvPr id="1122" name="Google Shape;1122;p29"/>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9"/>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9"/>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9"/>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9"/>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9"/>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9"/>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9"/>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9"/>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9"/>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9"/>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9"/>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9"/>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9"/>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9"/>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9"/>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9"/>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9"/>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9"/>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9"/>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9"/>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9"/>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9"/>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9"/>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146" name="Google Shape;1146;p29"/>
          <p:cNvGrpSpPr/>
          <p:nvPr/>
        </p:nvGrpSpPr>
        <p:grpSpPr>
          <a:xfrm rot="10800000" flipH="1">
            <a:off x="6360200" y="-2725"/>
            <a:ext cx="2783800" cy="1027300"/>
            <a:chOff x="-5555112" y="2724125"/>
            <a:chExt cx="2783800" cy="1027300"/>
          </a:xfrm>
        </p:grpSpPr>
        <p:sp>
          <p:nvSpPr>
            <p:cNvPr id="1147" name="Google Shape;1147;p29"/>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9"/>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49" name="Google Shape;1149;p29"/>
          <p:cNvGrpSpPr/>
          <p:nvPr/>
        </p:nvGrpSpPr>
        <p:grpSpPr>
          <a:xfrm flipH="1">
            <a:off x="8229288" y="2150950"/>
            <a:ext cx="914700" cy="1059975"/>
            <a:chOff x="248675" y="2139825"/>
            <a:chExt cx="914700" cy="1059975"/>
          </a:xfrm>
        </p:grpSpPr>
        <p:sp>
          <p:nvSpPr>
            <p:cNvPr id="1150" name="Google Shape;1150;p29"/>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9"/>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9"/>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9"/>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9"/>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9"/>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9"/>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9"/>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9"/>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9"/>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9"/>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9"/>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9"/>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9"/>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9"/>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9"/>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9"/>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67" name="Google Shape;1167;p29"/>
          <p:cNvGrpSpPr/>
          <p:nvPr/>
        </p:nvGrpSpPr>
        <p:grpSpPr>
          <a:xfrm flipH="1">
            <a:off x="8430768" y="4503121"/>
            <a:ext cx="675898" cy="633990"/>
            <a:chOff x="731675" y="1636850"/>
            <a:chExt cx="805600" cy="755650"/>
          </a:xfrm>
        </p:grpSpPr>
        <p:sp>
          <p:nvSpPr>
            <p:cNvPr id="1168" name="Google Shape;1168;p29"/>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9"/>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9"/>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9"/>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9"/>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9"/>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9"/>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9"/>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9"/>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9"/>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9"/>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9"/>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9"/>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9"/>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2" name="Google Shape;1182;p29"/>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3" name="Google Shape;1183;p29"/>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4" name="Google Shape;1184;p29"/>
          <p:cNvGrpSpPr/>
          <p:nvPr/>
        </p:nvGrpSpPr>
        <p:grpSpPr>
          <a:xfrm rot="10800000" flipH="1">
            <a:off x="0" y="4061763"/>
            <a:ext cx="2022450" cy="1075325"/>
            <a:chOff x="-6300587" y="3973775"/>
            <a:chExt cx="2022450" cy="1075325"/>
          </a:xfrm>
        </p:grpSpPr>
        <p:sp>
          <p:nvSpPr>
            <p:cNvPr id="1185" name="Google Shape;1185;p29"/>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6" name="Google Shape;1186;p29"/>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7" name="Google Shape;1187;p29"/>
          <p:cNvSpPr/>
          <p:nvPr/>
        </p:nvSpPr>
        <p:spPr>
          <a:xfrm flipH="1">
            <a:off x="3977387"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1">
  <p:cSld name="BLANK_1_1_1_1_1_1_1_1_1">
    <p:spTree>
      <p:nvGrpSpPr>
        <p:cNvPr id="1" name="Shape 1188"/>
        <p:cNvGrpSpPr/>
        <p:nvPr/>
      </p:nvGrpSpPr>
      <p:grpSpPr>
        <a:xfrm>
          <a:off x="0" y="0"/>
          <a:ext cx="0" cy="0"/>
          <a:chOff x="0" y="0"/>
          <a:chExt cx="0" cy="0"/>
        </a:xfrm>
      </p:grpSpPr>
      <p:sp>
        <p:nvSpPr>
          <p:cNvPr id="1189" name="Google Shape;1189;p30"/>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190" name="Google Shape;1190;p30"/>
          <p:cNvGrpSpPr/>
          <p:nvPr/>
        </p:nvGrpSpPr>
        <p:grpSpPr>
          <a:xfrm>
            <a:off x="0" y="1825"/>
            <a:ext cx="2022450" cy="1075325"/>
            <a:chOff x="-6300587" y="3973775"/>
            <a:chExt cx="2022450" cy="1075325"/>
          </a:xfrm>
        </p:grpSpPr>
        <p:sp>
          <p:nvSpPr>
            <p:cNvPr id="1191" name="Google Shape;1191;p30"/>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30"/>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3" name="Google Shape;1193;p30"/>
          <p:cNvGrpSpPr/>
          <p:nvPr/>
        </p:nvGrpSpPr>
        <p:grpSpPr>
          <a:xfrm rot="10800000" flipH="1">
            <a:off x="6360188" y="0"/>
            <a:ext cx="2783800" cy="1027300"/>
            <a:chOff x="-5555112" y="2724125"/>
            <a:chExt cx="2783800" cy="1027300"/>
          </a:xfrm>
        </p:grpSpPr>
        <p:sp>
          <p:nvSpPr>
            <p:cNvPr id="1194" name="Google Shape;1194;p30"/>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30"/>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96" name="Google Shape;1196;p30"/>
          <p:cNvGrpSpPr/>
          <p:nvPr/>
        </p:nvGrpSpPr>
        <p:grpSpPr>
          <a:xfrm>
            <a:off x="-457212" y="3485763"/>
            <a:ext cx="1097388" cy="1657725"/>
            <a:chOff x="8003138" y="150175"/>
            <a:chExt cx="1097388" cy="1657725"/>
          </a:xfrm>
        </p:grpSpPr>
        <p:sp>
          <p:nvSpPr>
            <p:cNvPr id="1197" name="Google Shape;1197;p30"/>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198" name="Google Shape;1198;p30"/>
            <p:cNvGrpSpPr/>
            <p:nvPr/>
          </p:nvGrpSpPr>
          <p:grpSpPr>
            <a:xfrm>
              <a:off x="8003138" y="150175"/>
              <a:ext cx="980875" cy="980675"/>
              <a:chOff x="4166450" y="897350"/>
              <a:chExt cx="980875" cy="980675"/>
            </a:xfrm>
          </p:grpSpPr>
          <p:sp>
            <p:nvSpPr>
              <p:cNvPr id="1199" name="Google Shape;1199;p30"/>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30"/>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30"/>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30"/>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30"/>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30"/>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30"/>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30"/>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30"/>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30"/>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30"/>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30"/>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30"/>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30"/>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30"/>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30"/>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30"/>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30"/>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30"/>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30"/>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30"/>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30"/>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30"/>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30"/>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223" name="Google Shape;1223;p30"/>
          <p:cNvGrpSpPr/>
          <p:nvPr/>
        </p:nvGrpSpPr>
        <p:grpSpPr>
          <a:xfrm>
            <a:off x="8468096" y="4509521"/>
            <a:ext cx="675898" cy="633990"/>
            <a:chOff x="731675" y="1636850"/>
            <a:chExt cx="805600" cy="755650"/>
          </a:xfrm>
        </p:grpSpPr>
        <p:sp>
          <p:nvSpPr>
            <p:cNvPr id="1224" name="Google Shape;1224;p30"/>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30"/>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30"/>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30"/>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30"/>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30"/>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30"/>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30"/>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30"/>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30"/>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30"/>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30"/>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30"/>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30"/>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30"/>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30"/>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40" name="Google Shape;1240;p30"/>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and three columns 6">
  <p:cSld name="BLANK_1_1_1_1_1_1_1_1_1_1_1_1_1">
    <p:spTree>
      <p:nvGrpSpPr>
        <p:cNvPr id="1" name="Shape 1310"/>
        <p:cNvGrpSpPr/>
        <p:nvPr/>
      </p:nvGrpSpPr>
      <p:grpSpPr>
        <a:xfrm>
          <a:off x="0" y="0"/>
          <a:ext cx="0" cy="0"/>
          <a:chOff x="0" y="0"/>
          <a:chExt cx="0" cy="0"/>
        </a:xfrm>
      </p:grpSpPr>
      <p:sp>
        <p:nvSpPr>
          <p:cNvPr id="1311" name="Google Shape;1311;p33"/>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12" name="Google Shape;1312;p33"/>
          <p:cNvSpPr txBox="1">
            <a:spLocks noGrp="1"/>
          </p:cNvSpPr>
          <p:nvPr>
            <p:ph type="subTitle" idx="1"/>
          </p:nvPr>
        </p:nvSpPr>
        <p:spPr>
          <a:xfrm>
            <a:off x="1037675" y="2943225"/>
            <a:ext cx="1609200" cy="390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313" name="Google Shape;1313;p33"/>
          <p:cNvSpPr txBox="1">
            <a:spLocks noGrp="1"/>
          </p:cNvSpPr>
          <p:nvPr>
            <p:ph type="subTitle" idx="2"/>
          </p:nvPr>
        </p:nvSpPr>
        <p:spPr>
          <a:xfrm>
            <a:off x="3778625" y="2943225"/>
            <a:ext cx="1613700" cy="3897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sp>
        <p:nvSpPr>
          <p:cNvPr id="1314" name="Google Shape;1314;p33"/>
          <p:cNvSpPr txBox="1">
            <a:spLocks noGrp="1"/>
          </p:cNvSpPr>
          <p:nvPr>
            <p:ph type="subTitle" idx="3"/>
          </p:nvPr>
        </p:nvSpPr>
        <p:spPr>
          <a:xfrm>
            <a:off x="6524075" y="2943225"/>
            <a:ext cx="1609200" cy="393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spcBef>
                <a:spcPts val="0"/>
              </a:spcBef>
              <a:spcAft>
                <a:spcPts val="0"/>
              </a:spcAft>
              <a:buSzPts val="1400"/>
              <a:buNone/>
              <a:defRPr/>
            </a:lvl2pPr>
            <a:lvl3pPr lvl="2" algn="ctr" rtl="0">
              <a:spcBef>
                <a:spcPts val="1600"/>
              </a:spcBef>
              <a:spcAft>
                <a:spcPts val="0"/>
              </a:spcAft>
              <a:buSzPts val="1400"/>
              <a:buNone/>
              <a:defRPr/>
            </a:lvl3pPr>
            <a:lvl4pPr lvl="3" algn="ctr" rtl="0">
              <a:spcBef>
                <a:spcPts val="1600"/>
              </a:spcBef>
              <a:spcAft>
                <a:spcPts val="0"/>
              </a:spcAft>
              <a:buSzPts val="1400"/>
              <a:buNone/>
              <a:defRPr/>
            </a:lvl4pPr>
            <a:lvl5pPr lvl="4" algn="ctr" rtl="0">
              <a:spcBef>
                <a:spcPts val="1600"/>
              </a:spcBef>
              <a:spcAft>
                <a:spcPts val="0"/>
              </a:spcAft>
              <a:buSzPts val="1400"/>
              <a:buNone/>
              <a:defRPr/>
            </a:lvl5pPr>
            <a:lvl6pPr lvl="5" algn="ctr" rtl="0">
              <a:spcBef>
                <a:spcPts val="1600"/>
              </a:spcBef>
              <a:spcAft>
                <a:spcPts val="0"/>
              </a:spcAft>
              <a:buSzPts val="1400"/>
              <a:buNone/>
              <a:defRPr/>
            </a:lvl6pPr>
            <a:lvl7pPr lvl="6" algn="ctr" rtl="0">
              <a:spcBef>
                <a:spcPts val="1600"/>
              </a:spcBef>
              <a:spcAft>
                <a:spcPts val="0"/>
              </a:spcAft>
              <a:buSzPts val="1400"/>
              <a:buNone/>
              <a:defRPr/>
            </a:lvl7pPr>
            <a:lvl8pPr lvl="7" algn="ctr" rtl="0">
              <a:spcBef>
                <a:spcPts val="1600"/>
              </a:spcBef>
              <a:spcAft>
                <a:spcPts val="0"/>
              </a:spcAft>
              <a:buSzPts val="1400"/>
              <a:buNone/>
              <a:defRPr/>
            </a:lvl8pPr>
            <a:lvl9pPr lvl="8" algn="ctr" rtl="0">
              <a:spcBef>
                <a:spcPts val="1600"/>
              </a:spcBef>
              <a:spcAft>
                <a:spcPts val="1600"/>
              </a:spcAft>
              <a:buSzPts val="1400"/>
              <a:buNone/>
              <a:defRPr/>
            </a:lvl9pPr>
          </a:lstStyle>
          <a:p>
            <a:endParaRPr/>
          </a:p>
        </p:txBody>
      </p:sp>
      <p:grpSp>
        <p:nvGrpSpPr>
          <p:cNvPr id="1315" name="Google Shape;1315;p33"/>
          <p:cNvGrpSpPr/>
          <p:nvPr/>
        </p:nvGrpSpPr>
        <p:grpSpPr>
          <a:xfrm rot="10800000" flipH="1">
            <a:off x="7121538" y="1838"/>
            <a:ext cx="2022450" cy="1075325"/>
            <a:chOff x="820963" y="8033700"/>
            <a:chExt cx="2022450" cy="1075325"/>
          </a:xfrm>
        </p:grpSpPr>
        <p:sp>
          <p:nvSpPr>
            <p:cNvPr id="1316" name="Google Shape;1316;p33"/>
            <p:cNvSpPr/>
            <p:nvPr/>
          </p:nvSpPr>
          <p:spPr>
            <a:xfrm rot="10800000">
              <a:off x="820963" y="8033700"/>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33"/>
            <p:cNvSpPr/>
            <p:nvPr/>
          </p:nvSpPr>
          <p:spPr>
            <a:xfrm rot="10800000">
              <a:off x="1984138" y="8561900"/>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8" name="Google Shape;1318;p33"/>
          <p:cNvSpPr/>
          <p:nvPr/>
        </p:nvSpPr>
        <p:spPr>
          <a:xfrm>
            <a:off x="0" y="477419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19" name="Google Shape;1319;p33"/>
          <p:cNvGrpSpPr/>
          <p:nvPr/>
        </p:nvGrpSpPr>
        <p:grpSpPr>
          <a:xfrm rot="10800000" flipH="1">
            <a:off x="-12" y="6800"/>
            <a:ext cx="2783800" cy="1027300"/>
            <a:chOff x="-11915312" y="2724125"/>
            <a:chExt cx="2783800" cy="1027300"/>
          </a:xfrm>
        </p:grpSpPr>
        <p:sp>
          <p:nvSpPr>
            <p:cNvPr id="1320" name="Google Shape;1320;p33"/>
            <p:cNvSpPr/>
            <p:nvPr/>
          </p:nvSpPr>
          <p:spPr>
            <a:xfrm flipH="1">
              <a:off x="-119153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33"/>
            <p:cNvSpPr/>
            <p:nvPr/>
          </p:nvSpPr>
          <p:spPr>
            <a:xfrm flipH="1">
              <a:off x="-1191531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22" name="Google Shape;1322;p33"/>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96"/>
        <p:cNvGrpSpPr/>
        <p:nvPr/>
      </p:nvGrpSpPr>
      <p:grpSpPr>
        <a:xfrm>
          <a:off x="0" y="0"/>
          <a:ext cx="0" cy="0"/>
          <a:chOff x="0" y="0"/>
          <a:chExt cx="0" cy="0"/>
        </a:xfrm>
      </p:grpSpPr>
      <p:sp>
        <p:nvSpPr>
          <p:cNvPr id="97" name="Google Shape;97;p4"/>
          <p:cNvSpPr txBox="1">
            <a:spLocks noGrp="1"/>
          </p:cNvSpPr>
          <p:nvPr>
            <p:ph type="body" idx="1"/>
          </p:nvPr>
        </p:nvSpPr>
        <p:spPr>
          <a:xfrm>
            <a:off x="738875" y="1334300"/>
            <a:ext cx="7717500" cy="3265200"/>
          </a:xfrm>
          <a:prstGeom prst="rect">
            <a:avLst/>
          </a:prstGeom>
        </p:spPr>
        <p:txBody>
          <a:bodyPr spcFirstLastPara="1" wrap="square" lIns="91425" tIns="91425" rIns="91425" bIns="91425" anchor="t" anchorCtr="0">
            <a:noAutofit/>
          </a:bodyPr>
          <a:lstStyle>
            <a:lvl1pPr marL="457200" lvl="0" indent="-304800">
              <a:lnSpc>
                <a:spcPct val="100000"/>
              </a:lnSpc>
              <a:spcBef>
                <a:spcPts val="0"/>
              </a:spcBef>
              <a:spcAft>
                <a:spcPts val="0"/>
              </a:spcAft>
              <a:buSzPts val="1200"/>
              <a:buAutoNum type="arabicPeriod"/>
              <a:defRPr sz="1200"/>
            </a:lvl1pPr>
            <a:lvl2pPr marL="914400" lvl="1" indent="-304800">
              <a:lnSpc>
                <a:spcPct val="100000"/>
              </a:lnSpc>
              <a:spcBef>
                <a:spcPts val="1600"/>
              </a:spcBef>
              <a:spcAft>
                <a:spcPts val="0"/>
              </a:spcAft>
              <a:buSzPts val="1200"/>
              <a:buAutoNum type="alphaLcPeriod"/>
              <a:defRPr sz="1200"/>
            </a:lvl2pPr>
            <a:lvl3pPr marL="1371600" lvl="2" indent="-304800">
              <a:spcBef>
                <a:spcPts val="0"/>
              </a:spcBef>
              <a:spcAft>
                <a:spcPts val="0"/>
              </a:spcAft>
              <a:buSzPts val="1200"/>
              <a:buAutoNum type="romanLcPeriod"/>
              <a:defRPr sz="1200"/>
            </a:lvl3pPr>
            <a:lvl4pPr marL="1828800" lvl="3" indent="-304800">
              <a:spcBef>
                <a:spcPts val="1600"/>
              </a:spcBef>
              <a:spcAft>
                <a:spcPts val="0"/>
              </a:spcAft>
              <a:buSzPts val="1200"/>
              <a:buAutoNum type="arabicPeriod"/>
              <a:defRPr sz="1200"/>
            </a:lvl4pPr>
            <a:lvl5pPr marL="2286000" lvl="4" indent="-304800">
              <a:spcBef>
                <a:spcPts val="1600"/>
              </a:spcBef>
              <a:spcAft>
                <a:spcPts val="0"/>
              </a:spcAft>
              <a:buSzPts val="1200"/>
              <a:buAutoNum type="alphaLcPeriod"/>
              <a:defRPr sz="1200"/>
            </a:lvl5pPr>
            <a:lvl6pPr marL="2743200" lvl="5" indent="-304800">
              <a:spcBef>
                <a:spcPts val="1600"/>
              </a:spcBef>
              <a:spcAft>
                <a:spcPts val="0"/>
              </a:spcAft>
              <a:buSzPts val="1200"/>
              <a:buAutoNum type="romanLcPeriod"/>
              <a:defRPr sz="1200"/>
            </a:lvl6pPr>
            <a:lvl7pPr marL="3200400" lvl="6" indent="-304800">
              <a:spcBef>
                <a:spcPts val="1600"/>
              </a:spcBef>
              <a:spcAft>
                <a:spcPts val="0"/>
              </a:spcAft>
              <a:buSzPts val="1200"/>
              <a:buAutoNum type="arabicPeriod"/>
              <a:defRPr sz="1200"/>
            </a:lvl7pPr>
            <a:lvl8pPr marL="3657600" lvl="7" indent="-304800">
              <a:spcBef>
                <a:spcPts val="1600"/>
              </a:spcBef>
              <a:spcAft>
                <a:spcPts val="0"/>
              </a:spcAft>
              <a:buSzPts val="1200"/>
              <a:buAutoNum type="alphaLcPeriod"/>
              <a:defRPr sz="1200"/>
            </a:lvl8pPr>
            <a:lvl9pPr marL="4114800" lvl="8" indent="-304800">
              <a:spcBef>
                <a:spcPts val="1600"/>
              </a:spcBef>
              <a:spcAft>
                <a:spcPts val="1600"/>
              </a:spcAft>
              <a:buSzPts val="1200"/>
              <a:buAutoNum type="romanLcPeriod"/>
              <a:defRPr sz="1200"/>
            </a:lvl9pPr>
          </a:lstStyle>
          <a:p>
            <a:endParaRPr/>
          </a:p>
        </p:txBody>
      </p:sp>
      <p:grpSp>
        <p:nvGrpSpPr>
          <p:cNvPr id="98" name="Google Shape;98;p4"/>
          <p:cNvGrpSpPr/>
          <p:nvPr/>
        </p:nvGrpSpPr>
        <p:grpSpPr>
          <a:xfrm>
            <a:off x="6360188" y="4143400"/>
            <a:ext cx="2783800" cy="1027300"/>
            <a:chOff x="-5555112" y="2724125"/>
            <a:chExt cx="2783800" cy="1027300"/>
          </a:xfrm>
        </p:grpSpPr>
        <p:sp>
          <p:nvSpPr>
            <p:cNvPr id="99" name="Google Shape;99;p4"/>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4"/>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1" name="Google Shape;101;p4"/>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2" name="Google Shape;102;p4"/>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03" name="Google Shape;103;p4"/>
          <p:cNvGrpSpPr/>
          <p:nvPr/>
        </p:nvGrpSpPr>
        <p:grpSpPr>
          <a:xfrm>
            <a:off x="-14512" y="-10350"/>
            <a:ext cx="2022450" cy="1075325"/>
            <a:chOff x="-6300587" y="3973775"/>
            <a:chExt cx="2022450" cy="1075325"/>
          </a:xfrm>
        </p:grpSpPr>
        <p:sp>
          <p:nvSpPr>
            <p:cNvPr id="104" name="Google Shape;104;p4"/>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4"/>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06" name="Google Shape;106;p4"/>
          <p:cNvSpPr/>
          <p:nvPr/>
        </p:nvSpPr>
        <p:spPr>
          <a:xfrm>
            <a:off x="-106400" y="459942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two columns 1">
  <p:cSld name="CUSTOM_1">
    <p:spTree>
      <p:nvGrpSpPr>
        <p:cNvPr id="1" name="Shape 1323"/>
        <p:cNvGrpSpPr/>
        <p:nvPr/>
      </p:nvGrpSpPr>
      <p:grpSpPr>
        <a:xfrm>
          <a:off x="0" y="0"/>
          <a:ext cx="0" cy="0"/>
          <a:chOff x="0" y="0"/>
          <a:chExt cx="0" cy="0"/>
        </a:xfrm>
      </p:grpSpPr>
      <p:sp>
        <p:nvSpPr>
          <p:cNvPr id="1324" name="Google Shape;1324;p34"/>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325" name="Google Shape;1325;p34"/>
          <p:cNvSpPr txBox="1">
            <a:spLocks noGrp="1"/>
          </p:cNvSpPr>
          <p:nvPr>
            <p:ph type="subTitle" idx="1"/>
          </p:nvPr>
        </p:nvSpPr>
        <p:spPr>
          <a:xfrm>
            <a:off x="1627125" y="1295400"/>
            <a:ext cx="20340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326" name="Google Shape;1326;p34"/>
          <p:cNvSpPr txBox="1">
            <a:spLocks noGrp="1"/>
          </p:cNvSpPr>
          <p:nvPr>
            <p:ph type="subTitle" idx="2"/>
          </p:nvPr>
        </p:nvSpPr>
        <p:spPr>
          <a:xfrm>
            <a:off x="5618100" y="1447800"/>
            <a:ext cx="17622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18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1327" name="Google Shape;1327;p34"/>
          <p:cNvSpPr txBox="1">
            <a:spLocks noGrp="1"/>
          </p:cNvSpPr>
          <p:nvPr>
            <p:ph type="subTitle" idx="3"/>
          </p:nvPr>
        </p:nvSpPr>
        <p:spPr>
          <a:xfrm>
            <a:off x="857250" y="1712975"/>
            <a:ext cx="3573600" cy="274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a:endParaRPr/>
          </a:p>
        </p:txBody>
      </p:sp>
      <p:sp>
        <p:nvSpPr>
          <p:cNvPr id="1328" name="Google Shape;1328;p34"/>
          <p:cNvSpPr txBox="1">
            <a:spLocks noGrp="1"/>
          </p:cNvSpPr>
          <p:nvPr>
            <p:ph type="subTitle" idx="4"/>
          </p:nvPr>
        </p:nvSpPr>
        <p:spPr>
          <a:xfrm>
            <a:off x="4712400" y="1712975"/>
            <a:ext cx="3573600" cy="27456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a:endParaRPr/>
          </a:p>
        </p:txBody>
      </p:sp>
      <p:grpSp>
        <p:nvGrpSpPr>
          <p:cNvPr id="1329" name="Google Shape;1329;p34"/>
          <p:cNvGrpSpPr/>
          <p:nvPr/>
        </p:nvGrpSpPr>
        <p:grpSpPr>
          <a:xfrm>
            <a:off x="-12" y="1838"/>
            <a:ext cx="2022450" cy="1075325"/>
            <a:chOff x="-6300587" y="3973775"/>
            <a:chExt cx="2022450" cy="1075325"/>
          </a:xfrm>
        </p:grpSpPr>
        <p:sp>
          <p:nvSpPr>
            <p:cNvPr id="1330" name="Google Shape;1330;p34"/>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34"/>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32" name="Google Shape;1332;p34"/>
          <p:cNvGrpSpPr/>
          <p:nvPr/>
        </p:nvGrpSpPr>
        <p:grpSpPr>
          <a:xfrm>
            <a:off x="-14512" y="3485775"/>
            <a:ext cx="1097388" cy="1657725"/>
            <a:chOff x="8003138" y="150175"/>
            <a:chExt cx="1097388" cy="1657725"/>
          </a:xfrm>
        </p:grpSpPr>
        <p:sp>
          <p:nvSpPr>
            <p:cNvPr id="1333" name="Google Shape;1333;p34"/>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34" name="Google Shape;1334;p34"/>
            <p:cNvGrpSpPr/>
            <p:nvPr/>
          </p:nvGrpSpPr>
          <p:grpSpPr>
            <a:xfrm>
              <a:off x="8003138" y="150175"/>
              <a:ext cx="980875" cy="980675"/>
              <a:chOff x="4166450" y="897350"/>
              <a:chExt cx="980875" cy="980675"/>
            </a:xfrm>
          </p:grpSpPr>
          <p:sp>
            <p:nvSpPr>
              <p:cNvPr id="1335" name="Google Shape;1335;p34"/>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34"/>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34"/>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34"/>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34"/>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34"/>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34"/>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34"/>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34"/>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34"/>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34"/>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34"/>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34"/>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34"/>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34"/>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34"/>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34"/>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34"/>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3" name="Google Shape;1353;p34"/>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4" name="Google Shape;1354;p34"/>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5" name="Google Shape;1355;p34"/>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6" name="Google Shape;1356;p34"/>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7" name="Google Shape;1357;p34"/>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8" name="Google Shape;1358;p34"/>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59" name="Google Shape;1359;p34"/>
          <p:cNvSpPr/>
          <p:nvPr/>
        </p:nvSpPr>
        <p:spPr>
          <a:xfrm>
            <a:off x="8532775" y="1917600"/>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360" name="Google Shape;1360;p34"/>
          <p:cNvGrpSpPr/>
          <p:nvPr/>
        </p:nvGrpSpPr>
        <p:grpSpPr>
          <a:xfrm>
            <a:off x="6369713" y="0"/>
            <a:ext cx="2783800" cy="1027300"/>
            <a:chOff x="-5545587" y="-1392075"/>
            <a:chExt cx="2783800" cy="1027300"/>
          </a:xfrm>
        </p:grpSpPr>
        <p:sp>
          <p:nvSpPr>
            <p:cNvPr id="1361" name="Google Shape;1361;p34"/>
            <p:cNvSpPr/>
            <p:nvPr/>
          </p:nvSpPr>
          <p:spPr>
            <a:xfrm rot="10800000" flipH="1">
              <a:off x="-5545587" y="-139207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4"/>
            <p:cNvSpPr/>
            <p:nvPr/>
          </p:nvSpPr>
          <p:spPr>
            <a:xfrm rot="10800000" flipH="1">
              <a:off x="-4189337" y="-139207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63" name="Google Shape;1363;p34"/>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text 1">
  <p:cSld name="CUSTOM_3_1">
    <p:spTree>
      <p:nvGrpSpPr>
        <p:cNvPr id="1" name="Shape 1430"/>
        <p:cNvGrpSpPr/>
        <p:nvPr/>
      </p:nvGrpSpPr>
      <p:grpSpPr>
        <a:xfrm>
          <a:off x="0" y="0"/>
          <a:ext cx="0" cy="0"/>
          <a:chOff x="0" y="0"/>
          <a:chExt cx="0" cy="0"/>
        </a:xfrm>
      </p:grpSpPr>
      <p:sp>
        <p:nvSpPr>
          <p:cNvPr id="1431" name="Google Shape;1431;p36"/>
          <p:cNvSpPr txBox="1">
            <a:spLocks noGrp="1"/>
          </p:cNvSpPr>
          <p:nvPr>
            <p:ph type="body" idx="1"/>
          </p:nvPr>
        </p:nvSpPr>
        <p:spPr>
          <a:xfrm>
            <a:off x="2775900" y="2877675"/>
            <a:ext cx="3592200" cy="14511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SzPts val="1200"/>
              <a:buChar char="●"/>
              <a:defRPr sz="1400"/>
            </a:lvl1pPr>
            <a:lvl2pPr marL="914400" lvl="1" indent="-304800" rtl="0">
              <a:spcBef>
                <a:spcPts val="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432" name="Google Shape;1432;p36"/>
          <p:cNvSpPr txBox="1">
            <a:spLocks noGrp="1"/>
          </p:cNvSpPr>
          <p:nvPr>
            <p:ph type="title"/>
          </p:nvPr>
        </p:nvSpPr>
        <p:spPr>
          <a:xfrm>
            <a:off x="2775900" y="2227875"/>
            <a:ext cx="3592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433" name="Google Shape;1433;p36"/>
          <p:cNvGrpSpPr/>
          <p:nvPr/>
        </p:nvGrpSpPr>
        <p:grpSpPr>
          <a:xfrm rot="5400000" flipH="1">
            <a:off x="3602550" y="159625"/>
            <a:ext cx="914700" cy="1059975"/>
            <a:chOff x="248675" y="2139825"/>
            <a:chExt cx="914700" cy="1059975"/>
          </a:xfrm>
        </p:grpSpPr>
        <p:sp>
          <p:nvSpPr>
            <p:cNvPr id="1434" name="Google Shape;1434;p36"/>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6"/>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6"/>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6"/>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6"/>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6"/>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6"/>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6"/>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6"/>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6"/>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6"/>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6"/>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6"/>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6"/>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6"/>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6"/>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6"/>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51" name="Google Shape;1451;p36"/>
          <p:cNvGrpSpPr/>
          <p:nvPr/>
        </p:nvGrpSpPr>
        <p:grpSpPr>
          <a:xfrm>
            <a:off x="375271" y="458346"/>
            <a:ext cx="675898" cy="633990"/>
            <a:chOff x="731675" y="1636850"/>
            <a:chExt cx="805600" cy="755650"/>
          </a:xfrm>
        </p:grpSpPr>
        <p:sp>
          <p:nvSpPr>
            <p:cNvPr id="1452" name="Google Shape;1452;p36"/>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6"/>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6"/>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6"/>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6"/>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6"/>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6"/>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6"/>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6"/>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6"/>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6"/>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6"/>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6"/>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6"/>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6"/>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6"/>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68" name="Google Shape;1468;p36"/>
          <p:cNvSpPr/>
          <p:nvPr/>
        </p:nvSpPr>
        <p:spPr>
          <a:xfrm>
            <a:off x="127713" y="373632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69" name="Google Shape;1469;p36"/>
          <p:cNvGrpSpPr/>
          <p:nvPr/>
        </p:nvGrpSpPr>
        <p:grpSpPr>
          <a:xfrm>
            <a:off x="8430763" y="3857250"/>
            <a:ext cx="1097388" cy="1657725"/>
            <a:chOff x="8003138" y="150175"/>
            <a:chExt cx="1097388" cy="1657725"/>
          </a:xfrm>
        </p:grpSpPr>
        <p:sp>
          <p:nvSpPr>
            <p:cNvPr id="1470" name="Google Shape;1470;p36"/>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471" name="Google Shape;1471;p36"/>
            <p:cNvGrpSpPr/>
            <p:nvPr/>
          </p:nvGrpSpPr>
          <p:grpSpPr>
            <a:xfrm>
              <a:off x="8003138" y="150175"/>
              <a:ext cx="980875" cy="980675"/>
              <a:chOff x="4166450" y="897350"/>
              <a:chExt cx="980875" cy="980675"/>
            </a:xfrm>
          </p:grpSpPr>
          <p:sp>
            <p:nvSpPr>
              <p:cNvPr id="1472" name="Google Shape;1472;p36"/>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6"/>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6"/>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6"/>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6"/>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6"/>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6"/>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6"/>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6"/>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6"/>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6"/>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6"/>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6"/>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6"/>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6"/>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6"/>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6"/>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6"/>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6"/>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6"/>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6"/>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6"/>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6"/>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6"/>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496" name="Google Shape;1496;p36"/>
          <p:cNvSpPr/>
          <p:nvPr/>
        </p:nvSpPr>
        <p:spPr>
          <a:xfrm>
            <a:off x="3977399" y="2824768"/>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four columns 2">
  <p:cSld name="CUSTOM_8">
    <p:spTree>
      <p:nvGrpSpPr>
        <p:cNvPr id="1" name="Shape 1543"/>
        <p:cNvGrpSpPr/>
        <p:nvPr/>
      </p:nvGrpSpPr>
      <p:grpSpPr>
        <a:xfrm>
          <a:off x="0" y="0"/>
          <a:ext cx="0" cy="0"/>
          <a:chOff x="0" y="0"/>
          <a:chExt cx="0" cy="0"/>
        </a:xfrm>
      </p:grpSpPr>
      <p:sp>
        <p:nvSpPr>
          <p:cNvPr id="1544" name="Google Shape;1544;p38"/>
          <p:cNvSpPr txBox="1">
            <a:spLocks noGrp="1"/>
          </p:cNvSpPr>
          <p:nvPr>
            <p:ph type="title"/>
          </p:nvPr>
        </p:nvSpPr>
        <p:spPr>
          <a:xfrm>
            <a:off x="2874400" y="535600"/>
            <a:ext cx="55563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545" name="Google Shape;1545;p38"/>
          <p:cNvSpPr txBox="1">
            <a:spLocks noGrp="1"/>
          </p:cNvSpPr>
          <p:nvPr>
            <p:ph type="subTitle" idx="1"/>
          </p:nvPr>
        </p:nvSpPr>
        <p:spPr>
          <a:xfrm>
            <a:off x="3682763" y="1743075"/>
            <a:ext cx="12711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546" name="Google Shape;1546;p38"/>
          <p:cNvSpPr txBox="1">
            <a:spLocks noGrp="1"/>
          </p:cNvSpPr>
          <p:nvPr>
            <p:ph type="subTitle" idx="2"/>
          </p:nvPr>
        </p:nvSpPr>
        <p:spPr>
          <a:xfrm>
            <a:off x="3256345" y="2055025"/>
            <a:ext cx="21675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47" name="Google Shape;1547;p38"/>
          <p:cNvSpPr txBox="1">
            <a:spLocks noGrp="1"/>
          </p:cNvSpPr>
          <p:nvPr>
            <p:ph type="subTitle" idx="3"/>
          </p:nvPr>
        </p:nvSpPr>
        <p:spPr>
          <a:xfrm>
            <a:off x="6329629" y="1743075"/>
            <a:ext cx="12726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548" name="Google Shape;1548;p38"/>
          <p:cNvSpPr txBox="1">
            <a:spLocks noGrp="1"/>
          </p:cNvSpPr>
          <p:nvPr>
            <p:ph type="subTitle" idx="4"/>
          </p:nvPr>
        </p:nvSpPr>
        <p:spPr>
          <a:xfrm>
            <a:off x="5882170" y="2055025"/>
            <a:ext cx="21675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49" name="Google Shape;1549;p38"/>
          <p:cNvSpPr txBox="1">
            <a:spLocks noGrp="1"/>
          </p:cNvSpPr>
          <p:nvPr>
            <p:ph type="subTitle" idx="5"/>
          </p:nvPr>
        </p:nvSpPr>
        <p:spPr>
          <a:xfrm>
            <a:off x="6329629" y="3133730"/>
            <a:ext cx="12726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550" name="Google Shape;1550;p38"/>
          <p:cNvSpPr txBox="1">
            <a:spLocks noGrp="1"/>
          </p:cNvSpPr>
          <p:nvPr>
            <p:ph type="subTitle" idx="6"/>
          </p:nvPr>
        </p:nvSpPr>
        <p:spPr>
          <a:xfrm>
            <a:off x="5882170" y="3443300"/>
            <a:ext cx="21675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1551" name="Google Shape;1551;p38"/>
          <p:cNvGrpSpPr/>
          <p:nvPr/>
        </p:nvGrpSpPr>
        <p:grpSpPr>
          <a:xfrm flipH="1">
            <a:off x="8046600" y="-6912"/>
            <a:ext cx="1097388" cy="1657725"/>
            <a:chOff x="8003138" y="150175"/>
            <a:chExt cx="1097388" cy="1657725"/>
          </a:xfrm>
        </p:grpSpPr>
        <p:sp>
          <p:nvSpPr>
            <p:cNvPr id="1552" name="Google Shape;1552;p38"/>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53" name="Google Shape;1553;p38"/>
            <p:cNvGrpSpPr/>
            <p:nvPr/>
          </p:nvGrpSpPr>
          <p:grpSpPr>
            <a:xfrm>
              <a:off x="8003138" y="150175"/>
              <a:ext cx="980875" cy="980675"/>
              <a:chOff x="4166450" y="897350"/>
              <a:chExt cx="980875" cy="980675"/>
            </a:xfrm>
          </p:grpSpPr>
          <p:sp>
            <p:nvSpPr>
              <p:cNvPr id="1554" name="Google Shape;1554;p38"/>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8"/>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8"/>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8"/>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38"/>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8"/>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8"/>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8"/>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8"/>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8"/>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8"/>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38"/>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8"/>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8"/>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8"/>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8"/>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8"/>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8"/>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8"/>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3" name="Google Shape;1573;p38"/>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4" name="Google Shape;1574;p38"/>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5" name="Google Shape;1575;p38"/>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6" name="Google Shape;1576;p38"/>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7" name="Google Shape;1577;p38"/>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578" name="Google Shape;1578;p38"/>
          <p:cNvSpPr/>
          <p:nvPr/>
        </p:nvSpPr>
        <p:spPr>
          <a:xfrm flipH="1">
            <a:off x="3511141" y="16409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8"/>
          <p:cNvSpPr txBox="1">
            <a:spLocks noGrp="1"/>
          </p:cNvSpPr>
          <p:nvPr>
            <p:ph type="subTitle" idx="7"/>
          </p:nvPr>
        </p:nvSpPr>
        <p:spPr>
          <a:xfrm>
            <a:off x="3682763" y="3133730"/>
            <a:ext cx="12711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580" name="Google Shape;1580;p38"/>
          <p:cNvSpPr txBox="1">
            <a:spLocks noGrp="1"/>
          </p:cNvSpPr>
          <p:nvPr>
            <p:ph type="subTitle" idx="8"/>
          </p:nvPr>
        </p:nvSpPr>
        <p:spPr>
          <a:xfrm>
            <a:off x="3256345" y="3443299"/>
            <a:ext cx="2167500" cy="5238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581" name="Google Shape;1581;p38"/>
          <p:cNvSpPr/>
          <p:nvPr/>
        </p:nvSpPr>
        <p:spPr>
          <a:xfrm>
            <a:off x="505794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One column text 3">
  <p:cSld name="CUSTOM_5_1">
    <p:spTree>
      <p:nvGrpSpPr>
        <p:cNvPr id="1" name="Shape 1620"/>
        <p:cNvGrpSpPr/>
        <p:nvPr/>
      </p:nvGrpSpPr>
      <p:grpSpPr>
        <a:xfrm>
          <a:off x="0" y="0"/>
          <a:ext cx="0" cy="0"/>
          <a:chOff x="0" y="0"/>
          <a:chExt cx="0" cy="0"/>
        </a:xfrm>
      </p:grpSpPr>
      <p:sp>
        <p:nvSpPr>
          <p:cNvPr id="1621" name="Google Shape;1621;p40"/>
          <p:cNvSpPr txBox="1">
            <a:spLocks noGrp="1"/>
          </p:cNvSpPr>
          <p:nvPr>
            <p:ph type="title"/>
          </p:nvPr>
        </p:nvSpPr>
        <p:spPr>
          <a:xfrm>
            <a:off x="1214375" y="1746504"/>
            <a:ext cx="2872800" cy="572700"/>
          </a:xfrm>
          <a:prstGeom prst="rect">
            <a:avLst/>
          </a:prstGeom>
        </p:spPr>
        <p:txBody>
          <a:bodyPr spcFirstLastPara="1" wrap="square" lIns="91425" tIns="91425" rIns="91425" bIns="91425" anchor="t" anchorCtr="0">
            <a:noAutofit/>
          </a:bodyPr>
          <a:lstStyle>
            <a:lvl1pPr lvl="0" algn="r" rtl="0">
              <a:spcBef>
                <a:spcPts val="0"/>
              </a:spcBef>
              <a:spcAft>
                <a:spcPts val="0"/>
              </a:spcAft>
              <a:buSzPts val="3000"/>
              <a:buNone/>
              <a:defRPr/>
            </a:lvl1pPr>
            <a:lvl2pPr lvl="1" algn="r" rtl="0">
              <a:spcBef>
                <a:spcPts val="0"/>
              </a:spcBef>
              <a:spcAft>
                <a:spcPts val="0"/>
              </a:spcAft>
              <a:buSzPts val="3000"/>
              <a:buNone/>
              <a:defRPr/>
            </a:lvl2pPr>
            <a:lvl3pPr lvl="2" algn="r" rtl="0">
              <a:spcBef>
                <a:spcPts val="0"/>
              </a:spcBef>
              <a:spcAft>
                <a:spcPts val="0"/>
              </a:spcAft>
              <a:buSzPts val="3000"/>
              <a:buNone/>
              <a:defRPr/>
            </a:lvl3pPr>
            <a:lvl4pPr lvl="3" algn="r" rtl="0">
              <a:spcBef>
                <a:spcPts val="0"/>
              </a:spcBef>
              <a:spcAft>
                <a:spcPts val="0"/>
              </a:spcAft>
              <a:buSzPts val="3000"/>
              <a:buNone/>
              <a:defRPr/>
            </a:lvl4pPr>
            <a:lvl5pPr lvl="4" algn="r" rtl="0">
              <a:spcBef>
                <a:spcPts val="0"/>
              </a:spcBef>
              <a:spcAft>
                <a:spcPts val="0"/>
              </a:spcAft>
              <a:buSzPts val="3000"/>
              <a:buNone/>
              <a:defRPr/>
            </a:lvl5pPr>
            <a:lvl6pPr lvl="5" algn="r" rtl="0">
              <a:spcBef>
                <a:spcPts val="0"/>
              </a:spcBef>
              <a:spcAft>
                <a:spcPts val="0"/>
              </a:spcAft>
              <a:buSzPts val="3000"/>
              <a:buNone/>
              <a:defRPr/>
            </a:lvl6pPr>
            <a:lvl7pPr lvl="6" algn="r" rtl="0">
              <a:spcBef>
                <a:spcPts val="0"/>
              </a:spcBef>
              <a:spcAft>
                <a:spcPts val="0"/>
              </a:spcAft>
              <a:buSzPts val="3000"/>
              <a:buNone/>
              <a:defRPr/>
            </a:lvl7pPr>
            <a:lvl8pPr lvl="7" algn="r" rtl="0">
              <a:spcBef>
                <a:spcPts val="0"/>
              </a:spcBef>
              <a:spcAft>
                <a:spcPts val="0"/>
              </a:spcAft>
              <a:buSzPts val="3000"/>
              <a:buNone/>
              <a:defRPr/>
            </a:lvl8pPr>
            <a:lvl9pPr lvl="8" algn="r" rtl="0">
              <a:spcBef>
                <a:spcPts val="0"/>
              </a:spcBef>
              <a:spcAft>
                <a:spcPts val="0"/>
              </a:spcAft>
              <a:buSzPts val="3000"/>
              <a:buNone/>
              <a:defRPr/>
            </a:lvl9pPr>
          </a:lstStyle>
          <a:p>
            <a:endParaRPr/>
          </a:p>
        </p:txBody>
      </p:sp>
      <p:sp>
        <p:nvSpPr>
          <p:cNvPr id="1622" name="Google Shape;1622;p40"/>
          <p:cNvSpPr txBox="1">
            <a:spLocks noGrp="1"/>
          </p:cNvSpPr>
          <p:nvPr>
            <p:ph type="subTitle" idx="1"/>
          </p:nvPr>
        </p:nvSpPr>
        <p:spPr>
          <a:xfrm>
            <a:off x="1214375" y="2404872"/>
            <a:ext cx="2871300" cy="9876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chemeClr val="dk1"/>
              </a:buClr>
              <a:buSzPts val="1800"/>
              <a:buFont typeface="Patrick Hand"/>
              <a:buNone/>
              <a:defRPr sz="1400"/>
            </a:lvl1pPr>
            <a:lvl2pPr lvl="1" algn="r" rtl="0">
              <a:spcBef>
                <a:spcPts val="0"/>
              </a:spcBef>
              <a:spcAft>
                <a:spcPts val="0"/>
              </a:spcAft>
              <a:buSzPts val="1400"/>
              <a:buNone/>
              <a:defRPr/>
            </a:lvl2pPr>
            <a:lvl3pPr lvl="2" algn="r" rtl="0">
              <a:spcBef>
                <a:spcPts val="1600"/>
              </a:spcBef>
              <a:spcAft>
                <a:spcPts val="0"/>
              </a:spcAft>
              <a:buSzPts val="1400"/>
              <a:buNone/>
              <a:defRPr/>
            </a:lvl3pPr>
            <a:lvl4pPr lvl="3" algn="r" rtl="0">
              <a:spcBef>
                <a:spcPts val="1600"/>
              </a:spcBef>
              <a:spcAft>
                <a:spcPts val="0"/>
              </a:spcAft>
              <a:buSzPts val="1400"/>
              <a:buNone/>
              <a:defRPr/>
            </a:lvl4pPr>
            <a:lvl5pPr lvl="4" algn="r" rtl="0">
              <a:spcBef>
                <a:spcPts val="1600"/>
              </a:spcBef>
              <a:spcAft>
                <a:spcPts val="0"/>
              </a:spcAft>
              <a:buSzPts val="1400"/>
              <a:buNone/>
              <a:defRPr/>
            </a:lvl5pPr>
            <a:lvl6pPr lvl="5" algn="r" rtl="0">
              <a:spcBef>
                <a:spcPts val="1600"/>
              </a:spcBef>
              <a:spcAft>
                <a:spcPts val="0"/>
              </a:spcAft>
              <a:buSzPts val="1400"/>
              <a:buNone/>
              <a:defRPr/>
            </a:lvl6pPr>
            <a:lvl7pPr lvl="6" algn="r" rtl="0">
              <a:spcBef>
                <a:spcPts val="1600"/>
              </a:spcBef>
              <a:spcAft>
                <a:spcPts val="0"/>
              </a:spcAft>
              <a:buSzPts val="1400"/>
              <a:buNone/>
              <a:defRPr/>
            </a:lvl7pPr>
            <a:lvl8pPr lvl="7" algn="r" rtl="0">
              <a:spcBef>
                <a:spcPts val="1600"/>
              </a:spcBef>
              <a:spcAft>
                <a:spcPts val="0"/>
              </a:spcAft>
              <a:buSzPts val="1400"/>
              <a:buNone/>
              <a:defRPr/>
            </a:lvl8pPr>
            <a:lvl9pPr lvl="8" algn="r" rtl="0">
              <a:spcBef>
                <a:spcPts val="1600"/>
              </a:spcBef>
              <a:spcAft>
                <a:spcPts val="1600"/>
              </a:spcAft>
              <a:buSzPts val="1400"/>
              <a:buNone/>
              <a:defRPr/>
            </a:lvl9pPr>
          </a:lstStyle>
          <a:p>
            <a:endParaRPr/>
          </a:p>
        </p:txBody>
      </p:sp>
      <p:sp>
        <p:nvSpPr>
          <p:cNvPr id="1623" name="Google Shape;1623;p40"/>
          <p:cNvSpPr/>
          <p:nvPr/>
        </p:nvSpPr>
        <p:spPr>
          <a:xfrm>
            <a:off x="2745573" y="2345654"/>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r" rtl="0">
              <a:spcBef>
                <a:spcPts val="0"/>
              </a:spcBef>
              <a:spcAft>
                <a:spcPts val="0"/>
              </a:spcAft>
              <a:buNone/>
            </a:pPr>
            <a:endParaRPr/>
          </a:p>
        </p:txBody>
      </p:sp>
      <p:sp>
        <p:nvSpPr>
          <p:cNvPr id="1624" name="Google Shape;1624;p40"/>
          <p:cNvSpPr/>
          <p:nvPr/>
        </p:nvSpPr>
        <p:spPr>
          <a:xfrm rot="10800000">
            <a:off x="-12" y="0"/>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40"/>
          <p:cNvSpPr/>
          <p:nvPr/>
        </p:nvSpPr>
        <p:spPr>
          <a:xfrm rot="10800000">
            <a:off x="-12" y="0"/>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40"/>
          <p:cNvSpPr/>
          <p:nvPr/>
        </p:nvSpPr>
        <p:spPr>
          <a:xfrm rot="10800000">
            <a:off x="7120388" y="40712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40"/>
          <p:cNvSpPr/>
          <p:nvPr/>
        </p:nvSpPr>
        <p:spPr>
          <a:xfrm rot="10800000">
            <a:off x="8283563" y="45994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40"/>
          <p:cNvSpPr/>
          <p:nvPr/>
        </p:nvSpPr>
        <p:spPr>
          <a:xfrm>
            <a:off x="117850" y="41812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40"/>
          <p:cNvSpPr/>
          <p:nvPr/>
        </p:nvSpPr>
        <p:spPr>
          <a:xfrm>
            <a:off x="17213" y="37791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40"/>
          <p:cNvSpPr/>
          <p:nvPr/>
        </p:nvSpPr>
        <p:spPr>
          <a:xfrm>
            <a:off x="-9237" y="38664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40"/>
          <p:cNvSpPr/>
          <p:nvPr/>
        </p:nvSpPr>
        <p:spPr>
          <a:xfrm>
            <a:off x="1338" y="38214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40"/>
          <p:cNvSpPr/>
          <p:nvPr/>
        </p:nvSpPr>
        <p:spPr>
          <a:xfrm>
            <a:off x="78113" y="36680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40"/>
          <p:cNvSpPr/>
          <p:nvPr/>
        </p:nvSpPr>
        <p:spPr>
          <a:xfrm>
            <a:off x="54213" y="37025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40"/>
          <p:cNvSpPr/>
          <p:nvPr/>
        </p:nvSpPr>
        <p:spPr>
          <a:xfrm>
            <a:off x="33063" y="37395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40"/>
          <p:cNvSpPr/>
          <p:nvPr/>
        </p:nvSpPr>
        <p:spPr>
          <a:xfrm>
            <a:off x="-14512" y="39165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40"/>
          <p:cNvSpPr/>
          <p:nvPr/>
        </p:nvSpPr>
        <p:spPr>
          <a:xfrm>
            <a:off x="1338" y="41069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40"/>
          <p:cNvSpPr/>
          <p:nvPr/>
        </p:nvSpPr>
        <p:spPr>
          <a:xfrm>
            <a:off x="466613" y="34857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40"/>
          <p:cNvSpPr/>
          <p:nvPr/>
        </p:nvSpPr>
        <p:spPr>
          <a:xfrm>
            <a:off x="-14512" y="39721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40"/>
          <p:cNvSpPr/>
          <p:nvPr/>
        </p:nvSpPr>
        <p:spPr>
          <a:xfrm>
            <a:off x="-11762" y="40328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40"/>
          <p:cNvSpPr/>
          <p:nvPr/>
        </p:nvSpPr>
        <p:spPr>
          <a:xfrm>
            <a:off x="41113" y="42020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40"/>
          <p:cNvSpPr/>
          <p:nvPr/>
        </p:nvSpPr>
        <p:spPr>
          <a:xfrm>
            <a:off x="165238" y="35809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40"/>
          <p:cNvSpPr/>
          <p:nvPr/>
        </p:nvSpPr>
        <p:spPr>
          <a:xfrm>
            <a:off x="411213" y="34857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40"/>
          <p:cNvSpPr/>
          <p:nvPr/>
        </p:nvSpPr>
        <p:spPr>
          <a:xfrm>
            <a:off x="527513" y="34883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40"/>
          <p:cNvSpPr/>
          <p:nvPr/>
        </p:nvSpPr>
        <p:spPr>
          <a:xfrm>
            <a:off x="360863" y="34936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40"/>
          <p:cNvSpPr/>
          <p:nvPr/>
        </p:nvSpPr>
        <p:spPr>
          <a:xfrm>
            <a:off x="601538" y="35016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40"/>
          <p:cNvSpPr/>
          <p:nvPr/>
        </p:nvSpPr>
        <p:spPr>
          <a:xfrm>
            <a:off x="696713" y="35386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40"/>
          <p:cNvSpPr/>
          <p:nvPr/>
        </p:nvSpPr>
        <p:spPr>
          <a:xfrm>
            <a:off x="133513" y="36099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40"/>
          <p:cNvSpPr/>
          <p:nvPr/>
        </p:nvSpPr>
        <p:spPr>
          <a:xfrm>
            <a:off x="104538" y="36363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40"/>
          <p:cNvSpPr/>
          <p:nvPr/>
        </p:nvSpPr>
        <p:spPr>
          <a:xfrm>
            <a:off x="196963" y="35598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40"/>
          <p:cNvSpPr/>
          <p:nvPr/>
        </p:nvSpPr>
        <p:spPr>
          <a:xfrm>
            <a:off x="233988" y="35386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40"/>
          <p:cNvSpPr/>
          <p:nvPr/>
        </p:nvSpPr>
        <p:spPr>
          <a:xfrm>
            <a:off x="273738" y="35200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40"/>
          <p:cNvSpPr/>
          <p:nvPr/>
        </p:nvSpPr>
        <p:spPr>
          <a:xfrm>
            <a:off x="316038" y="35041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text 2">
  <p:cSld name="CUSTOM_6">
    <p:spTree>
      <p:nvGrpSpPr>
        <p:cNvPr id="1" name="Shape 1653"/>
        <p:cNvGrpSpPr/>
        <p:nvPr/>
      </p:nvGrpSpPr>
      <p:grpSpPr>
        <a:xfrm>
          <a:off x="0" y="0"/>
          <a:ext cx="0" cy="0"/>
          <a:chOff x="0" y="0"/>
          <a:chExt cx="0" cy="0"/>
        </a:xfrm>
      </p:grpSpPr>
      <p:sp>
        <p:nvSpPr>
          <p:cNvPr id="1654" name="Google Shape;1654;p41"/>
          <p:cNvSpPr txBox="1">
            <a:spLocks noGrp="1"/>
          </p:cNvSpPr>
          <p:nvPr>
            <p:ph type="title"/>
          </p:nvPr>
        </p:nvSpPr>
        <p:spPr>
          <a:xfrm>
            <a:off x="937649" y="535600"/>
            <a:ext cx="3634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655" name="Google Shape;1655;p41"/>
          <p:cNvSpPr txBox="1">
            <a:spLocks noGrp="1"/>
          </p:cNvSpPr>
          <p:nvPr>
            <p:ph type="body" idx="1"/>
          </p:nvPr>
        </p:nvSpPr>
        <p:spPr>
          <a:xfrm>
            <a:off x="889150" y="1997100"/>
            <a:ext cx="3933300" cy="1149300"/>
          </a:xfrm>
          <a:prstGeom prst="rect">
            <a:avLst/>
          </a:prstGeom>
        </p:spPr>
        <p:txBody>
          <a:bodyPr spcFirstLastPara="1" wrap="square" lIns="91425" tIns="91425" rIns="91425" bIns="91425" anchor="t" anchorCtr="0">
            <a:noAutofit/>
          </a:bodyPr>
          <a:lstStyle>
            <a:lvl1pPr marL="457200" lvl="0" indent="-342900" algn="r" rtl="0">
              <a:lnSpc>
                <a:spcPct val="100000"/>
              </a:lnSpc>
              <a:spcBef>
                <a:spcPts val="0"/>
              </a:spcBef>
              <a:spcAft>
                <a:spcPts val="0"/>
              </a:spcAft>
              <a:buSzPts val="1800"/>
              <a:buChar char="●"/>
              <a:defRPr sz="1400"/>
            </a:lvl1pPr>
            <a:lvl2pPr marL="914400" lvl="1" indent="-317500" rtl="0">
              <a:spcBef>
                <a:spcPts val="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grpSp>
        <p:nvGrpSpPr>
          <p:cNvPr id="1656" name="Google Shape;1656;p41"/>
          <p:cNvGrpSpPr/>
          <p:nvPr/>
        </p:nvGrpSpPr>
        <p:grpSpPr>
          <a:xfrm flipH="1">
            <a:off x="-14512" y="-338475"/>
            <a:ext cx="1097388" cy="1657725"/>
            <a:chOff x="8003138" y="150175"/>
            <a:chExt cx="1097388" cy="1657725"/>
          </a:xfrm>
        </p:grpSpPr>
        <p:sp>
          <p:nvSpPr>
            <p:cNvPr id="1657" name="Google Shape;1657;p41"/>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58" name="Google Shape;1658;p41"/>
            <p:cNvGrpSpPr/>
            <p:nvPr/>
          </p:nvGrpSpPr>
          <p:grpSpPr>
            <a:xfrm>
              <a:off x="8003138" y="150175"/>
              <a:ext cx="980875" cy="980675"/>
              <a:chOff x="4166450" y="897350"/>
              <a:chExt cx="980875" cy="980675"/>
            </a:xfrm>
          </p:grpSpPr>
          <p:sp>
            <p:nvSpPr>
              <p:cNvPr id="1659" name="Google Shape;1659;p41"/>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41"/>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41"/>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41"/>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41"/>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41"/>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41"/>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41"/>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41"/>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41"/>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41"/>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41"/>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41"/>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41"/>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41"/>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41"/>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41"/>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41"/>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41"/>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41"/>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41"/>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41"/>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41"/>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41"/>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683" name="Google Shape;1683;p41"/>
          <p:cNvGrpSpPr/>
          <p:nvPr/>
        </p:nvGrpSpPr>
        <p:grpSpPr>
          <a:xfrm flipH="1">
            <a:off x="-14500" y="4143400"/>
            <a:ext cx="2783800" cy="1027300"/>
            <a:chOff x="-5408087" y="2724125"/>
            <a:chExt cx="2783800" cy="1027300"/>
          </a:xfrm>
        </p:grpSpPr>
        <p:sp>
          <p:nvSpPr>
            <p:cNvPr id="1684" name="Google Shape;1684;p41"/>
            <p:cNvSpPr/>
            <p:nvPr/>
          </p:nvSpPr>
          <p:spPr>
            <a:xfrm>
              <a:off x="-5408087"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41"/>
            <p:cNvSpPr/>
            <p:nvPr/>
          </p:nvSpPr>
          <p:spPr>
            <a:xfrm>
              <a:off x="-4051837"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86" name="Google Shape;1686;p41"/>
          <p:cNvGrpSpPr/>
          <p:nvPr/>
        </p:nvGrpSpPr>
        <p:grpSpPr>
          <a:xfrm>
            <a:off x="1532725" y="3928788"/>
            <a:ext cx="2646125" cy="224625"/>
            <a:chOff x="576063" y="3700188"/>
            <a:chExt cx="2646125" cy="224625"/>
          </a:xfrm>
        </p:grpSpPr>
        <p:sp>
          <p:nvSpPr>
            <p:cNvPr id="1687" name="Google Shape;1687;p41"/>
            <p:cNvSpPr/>
            <p:nvPr/>
          </p:nvSpPr>
          <p:spPr>
            <a:xfrm>
              <a:off x="581338" y="3700188"/>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41"/>
            <p:cNvSpPr/>
            <p:nvPr/>
          </p:nvSpPr>
          <p:spPr>
            <a:xfrm>
              <a:off x="581338" y="3898338"/>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41"/>
            <p:cNvSpPr/>
            <p:nvPr/>
          </p:nvSpPr>
          <p:spPr>
            <a:xfrm>
              <a:off x="576063" y="3800638"/>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CUSTOM_9">
    <p:spTree>
      <p:nvGrpSpPr>
        <p:cNvPr id="1" name="Shape 1690"/>
        <p:cNvGrpSpPr/>
        <p:nvPr/>
      </p:nvGrpSpPr>
      <p:grpSpPr>
        <a:xfrm>
          <a:off x="0" y="0"/>
          <a:ext cx="0" cy="0"/>
          <a:chOff x="0" y="0"/>
          <a:chExt cx="0" cy="0"/>
        </a:xfrm>
      </p:grpSpPr>
      <p:grpSp>
        <p:nvGrpSpPr>
          <p:cNvPr id="1691" name="Google Shape;1691;p42"/>
          <p:cNvGrpSpPr/>
          <p:nvPr/>
        </p:nvGrpSpPr>
        <p:grpSpPr>
          <a:xfrm>
            <a:off x="8046613" y="0"/>
            <a:ext cx="1097388" cy="1657725"/>
            <a:chOff x="8003138" y="150175"/>
            <a:chExt cx="1097388" cy="1657725"/>
          </a:xfrm>
        </p:grpSpPr>
        <p:sp>
          <p:nvSpPr>
            <p:cNvPr id="1692" name="Google Shape;1692;p42"/>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693" name="Google Shape;1693;p42"/>
            <p:cNvGrpSpPr/>
            <p:nvPr/>
          </p:nvGrpSpPr>
          <p:grpSpPr>
            <a:xfrm>
              <a:off x="8003138" y="150175"/>
              <a:ext cx="980875" cy="980675"/>
              <a:chOff x="4166450" y="897350"/>
              <a:chExt cx="980875" cy="980675"/>
            </a:xfrm>
          </p:grpSpPr>
          <p:sp>
            <p:nvSpPr>
              <p:cNvPr id="1694" name="Google Shape;1694;p42"/>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42"/>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42"/>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42"/>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42"/>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42"/>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42"/>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42"/>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42"/>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42"/>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42"/>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42"/>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42"/>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42"/>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42"/>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42"/>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42"/>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42"/>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42"/>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42"/>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42"/>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42"/>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42"/>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42"/>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1718" name="Google Shape;1718;p42"/>
          <p:cNvGrpSpPr/>
          <p:nvPr/>
        </p:nvGrpSpPr>
        <p:grpSpPr>
          <a:xfrm>
            <a:off x="6360188" y="4143400"/>
            <a:ext cx="2783800" cy="1027300"/>
            <a:chOff x="-5555112" y="2724125"/>
            <a:chExt cx="2783800" cy="1027300"/>
          </a:xfrm>
        </p:grpSpPr>
        <p:sp>
          <p:nvSpPr>
            <p:cNvPr id="1719" name="Google Shape;1719;p42"/>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42"/>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21" name="Google Shape;1721;p42"/>
          <p:cNvSpPr/>
          <p:nvPr/>
        </p:nvSpPr>
        <p:spPr>
          <a:xfrm>
            <a:off x="3511166" y="357404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22" name="Google Shape;1722;p42"/>
          <p:cNvGrpSpPr/>
          <p:nvPr/>
        </p:nvGrpSpPr>
        <p:grpSpPr>
          <a:xfrm>
            <a:off x="3248938" y="873900"/>
            <a:ext cx="2646125" cy="224625"/>
            <a:chOff x="956113" y="4274325"/>
            <a:chExt cx="2646125" cy="224625"/>
          </a:xfrm>
        </p:grpSpPr>
        <p:sp>
          <p:nvSpPr>
            <p:cNvPr id="1723" name="Google Shape;1723;p42"/>
            <p:cNvSpPr/>
            <p:nvPr/>
          </p:nvSpPr>
          <p:spPr>
            <a:xfrm>
              <a:off x="961388" y="4274325"/>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42"/>
            <p:cNvSpPr/>
            <p:nvPr/>
          </p:nvSpPr>
          <p:spPr>
            <a:xfrm>
              <a:off x="961388" y="4472475"/>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42"/>
            <p:cNvSpPr/>
            <p:nvPr/>
          </p:nvSpPr>
          <p:spPr>
            <a:xfrm>
              <a:off x="956113" y="4374775"/>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26" name="Google Shape;1726;p42"/>
          <p:cNvGrpSpPr/>
          <p:nvPr/>
        </p:nvGrpSpPr>
        <p:grpSpPr>
          <a:xfrm>
            <a:off x="0" y="2150950"/>
            <a:ext cx="914700" cy="1059975"/>
            <a:chOff x="248675" y="2139825"/>
            <a:chExt cx="914700" cy="1059975"/>
          </a:xfrm>
        </p:grpSpPr>
        <p:sp>
          <p:nvSpPr>
            <p:cNvPr id="1727" name="Google Shape;1727;p42"/>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42"/>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42"/>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42"/>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42"/>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42"/>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42"/>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42"/>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42"/>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42"/>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42"/>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42"/>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42"/>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42"/>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42"/>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42"/>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42"/>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44" name="Google Shape;1744;p42"/>
          <p:cNvSpPr txBox="1">
            <a:spLocks noGrp="1"/>
          </p:cNvSpPr>
          <p:nvPr>
            <p:ph type="title"/>
          </p:nvPr>
        </p:nvSpPr>
        <p:spPr>
          <a:xfrm>
            <a:off x="2211150" y="2362600"/>
            <a:ext cx="4721700" cy="859500"/>
          </a:xfrm>
          <a:prstGeom prst="rect">
            <a:avLst/>
          </a:prstGeom>
        </p:spPr>
        <p:txBody>
          <a:bodyPr spcFirstLastPara="1" wrap="square" lIns="91425" tIns="91425" rIns="91425" bIns="91425" anchor="ctr" anchorCtr="0">
            <a:noAutofit/>
          </a:bodyPr>
          <a:lstStyle>
            <a:lvl1pPr lvl="0" rtl="0">
              <a:spcBef>
                <a:spcPts val="0"/>
              </a:spcBef>
              <a:spcAft>
                <a:spcPts val="0"/>
              </a:spcAft>
              <a:buSzPts val="3600"/>
              <a:buNone/>
              <a:defRPr sz="60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45" name="Google Shape;1745;p42"/>
          <p:cNvSpPr txBox="1">
            <a:spLocks noGrp="1"/>
          </p:cNvSpPr>
          <p:nvPr>
            <p:ph type="title" idx="2" hasCustomPrompt="1"/>
          </p:nvPr>
        </p:nvSpPr>
        <p:spPr>
          <a:xfrm>
            <a:off x="4152750" y="1452350"/>
            <a:ext cx="838500" cy="722400"/>
          </a:xfrm>
          <a:prstGeom prst="rect">
            <a:avLst/>
          </a:prstGeom>
        </p:spPr>
        <p:txBody>
          <a:bodyPr spcFirstLastPara="1" wrap="square" lIns="91425" tIns="91425" rIns="91425" bIns="91425" anchor="ctr" anchorCtr="0">
            <a:noAutofit/>
          </a:bodyPr>
          <a:lstStyle>
            <a:lvl1pPr lvl="0" rtl="0">
              <a:spcBef>
                <a:spcPts val="0"/>
              </a:spcBef>
              <a:spcAft>
                <a:spcPts val="0"/>
              </a:spcAft>
              <a:buSzPts val="12000"/>
              <a:buNone/>
              <a:defRPr sz="55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1746" name="Google Shape;1746;p42"/>
          <p:cNvGrpSpPr/>
          <p:nvPr/>
        </p:nvGrpSpPr>
        <p:grpSpPr>
          <a:xfrm>
            <a:off x="-4" y="4509521"/>
            <a:ext cx="675898" cy="633990"/>
            <a:chOff x="731675" y="1636850"/>
            <a:chExt cx="805600" cy="755650"/>
          </a:xfrm>
        </p:grpSpPr>
        <p:sp>
          <p:nvSpPr>
            <p:cNvPr id="1747" name="Google Shape;1747;p42"/>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42"/>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42"/>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42"/>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42"/>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42"/>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42"/>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42"/>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42"/>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42"/>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42"/>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42"/>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42"/>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42"/>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42"/>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42"/>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763" name="Google Shape;1763;p42"/>
          <p:cNvSpPr/>
          <p:nvPr/>
        </p:nvSpPr>
        <p:spPr>
          <a:xfrm rot="10800000">
            <a:off x="-12" y="0"/>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42"/>
          <p:cNvSpPr/>
          <p:nvPr/>
        </p:nvSpPr>
        <p:spPr>
          <a:xfrm rot="10800000">
            <a:off x="-12" y="0"/>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and two columns 2">
  <p:cSld name="CUSTOM_10">
    <p:spTree>
      <p:nvGrpSpPr>
        <p:cNvPr id="1" name="Shape 1765"/>
        <p:cNvGrpSpPr/>
        <p:nvPr/>
      </p:nvGrpSpPr>
      <p:grpSpPr>
        <a:xfrm>
          <a:off x="0" y="0"/>
          <a:ext cx="0" cy="0"/>
          <a:chOff x="0" y="0"/>
          <a:chExt cx="0" cy="0"/>
        </a:xfrm>
      </p:grpSpPr>
      <p:sp>
        <p:nvSpPr>
          <p:cNvPr id="1766" name="Google Shape;1766;p43"/>
          <p:cNvSpPr txBox="1">
            <a:spLocks noGrp="1"/>
          </p:cNvSpPr>
          <p:nvPr>
            <p:ph type="title"/>
          </p:nvPr>
        </p:nvSpPr>
        <p:spPr>
          <a:xfrm>
            <a:off x="843425" y="2796325"/>
            <a:ext cx="3602700" cy="5727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767" name="Google Shape;1767;p43"/>
          <p:cNvSpPr txBox="1">
            <a:spLocks noGrp="1"/>
          </p:cNvSpPr>
          <p:nvPr>
            <p:ph type="subTitle" idx="1"/>
          </p:nvPr>
        </p:nvSpPr>
        <p:spPr>
          <a:xfrm>
            <a:off x="1533725" y="3638550"/>
            <a:ext cx="2222100" cy="809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
        <p:nvSpPr>
          <p:cNvPr id="1768" name="Google Shape;1768;p43"/>
          <p:cNvSpPr txBox="1">
            <a:spLocks noGrp="1"/>
          </p:cNvSpPr>
          <p:nvPr>
            <p:ph type="subTitle" idx="2"/>
          </p:nvPr>
        </p:nvSpPr>
        <p:spPr>
          <a:xfrm>
            <a:off x="4700025" y="2793025"/>
            <a:ext cx="3602700" cy="5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1pPr>
            <a:lvl2pPr lvl="1"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2pPr>
            <a:lvl3pPr lvl="2"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3pPr>
            <a:lvl4pPr lvl="3"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4pPr>
            <a:lvl5pPr lvl="4"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5pPr>
            <a:lvl6pPr lvl="5"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6pPr>
            <a:lvl7pPr lvl="6"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7pPr>
            <a:lvl8pPr lvl="7"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8pPr>
            <a:lvl9pPr lvl="8"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9pPr>
          </a:lstStyle>
          <a:p>
            <a:endParaRPr/>
          </a:p>
        </p:txBody>
      </p:sp>
      <p:sp>
        <p:nvSpPr>
          <p:cNvPr id="1769" name="Google Shape;1769;p43"/>
          <p:cNvSpPr txBox="1">
            <a:spLocks noGrp="1"/>
          </p:cNvSpPr>
          <p:nvPr>
            <p:ph type="subTitle" idx="3"/>
          </p:nvPr>
        </p:nvSpPr>
        <p:spPr>
          <a:xfrm>
            <a:off x="5391675" y="3638550"/>
            <a:ext cx="2219400" cy="81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1770" name="Google Shape;1770;p43"/>
          <p:cNvGrpSpPr/>
          <p:nvPr/>
        </p:nvGrpSpPr>
        <p:grpSpPr>
          <a:xfrm flipH="1">
            <a:off x="7121538" y="1838"/>
            <a:ext cx="2022450" cy="1075325"/>
            <a:chOff x="-6300587" y="3973775"/>
            <a:chExt cx="2022450" cy="1075325"/>
          </a:xfrm>
        </p:grpSpPr>
        <p:sp>
          <p:nvSpPr>
            <p:cNvPr id="1771" name="Google Shape;1771;p43"/>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43"/>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3" name="Google Shape;1773;p43"/>
          <p:cNvGrpSpPr/>
          <p:nvPr/>
        </p:nvGrpSpPr>
        <p:grpSpPr>
          <a:xfrm rot="10800000">
            <a:off x="-12" y="0"/>
            <a:ext cx="2783800" cy="1027300"/>
            <a:chOff x="-5555112" y="2724125"/>
            <a:chExt cx="2783800" cy="1027300"/>
          </a:xfrm>
        </p:grpSpPr>
        <p:sp>
          <p:nvSpPr>
            <p:cNvPr id="1774" name="Google Shape;1774;p43"/>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43"/>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76" name="Google Shape;1776;p43"/>
          <p:cNvGrpSpPr/>
          <p:nvPr/>
        </p:nvGrpSpPr>
        <p:grpSpPr>
          <a:xfrm>
            <a:off x="8430771" y="4489346"/>
            <a:ext cx="675898" cy="633990"/>
            <a:chOff x="731675" y="1636850"/>
            <a:chExt cx="805600" cy="755650"/>
          </a:xfrm>
        </p:grpSpPr>
        <p:sp>
          <p:nvSpPr>
            <p:cNvPr id="1777" name="Google Shape;1777;p43"/>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43"/>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43"/>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43"/>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43"/>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43"/>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43"/>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43"/>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43"/>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43"/>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43"/>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43"/>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43"/>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43"/>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43"/>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43"/>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93" name="Google Shape;1793;p43"/>
          <p:cNvGrpSpPr/>
          <p:nvPr/>
        </p:nvGrpSpPr>
        <p:grpSpPr>
          <a:xfrm>
            <a:off x="0" y="4069438"/>
            <a:ext cx="914700" cy="1059975"/>
            <a:chOff x="248675" y="2139825"/>
            <a:chExt cx="914700" cy="1059975"/>
          </a:xfrm>
        </p:grpSpPr>
        <p:sp>
          <p:nvSpPr>
            <p:cNvPr id="1794" name="Google Shape;1794;p43"/>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43"/>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43"/>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43"/>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43"/>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43"/>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43"/>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43"/>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43"/>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43"/>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43"/>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43"/>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43"/>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7" name="Google Shape;1807;p43"/>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8" name="Google Shape;1808;p43"/>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9" name="Google Shape;1809;p43"/>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0" name="Google Shape;1810;p43"/>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One column text 4">
  <p:cSld name="CUSTOM_12">
    <p:spTree>
      <p:nvGrpSpPr>
        <p:cNvPr id="1" name="Shape 1811"/>
        <p:cNvGrpSpPr/>
        <p:nvPr/>
      </p:nvGrpSpPr>
      <p:grpSpPr>
        <a:xfrm>
          <a:off x="0" y="0"/>
          <a:ext cx="0" cy="0"/>
          <a:chOff x="0" y="0"/>
          <a:chExt cx="0" cy="0"/>
        </a:xfrm>
      </p:grpSpPr>
      <p:sp>
        <p:nvSpPr>
          <p:cNvPr id="1812" name="Google Shape;1812;p44"/>
          <p:cNvSpPr txBox="1">
            <a:spLocks noGrp="1"/>
          </p:cNvSpPr>
          <p:nvPr>
            <p:ph type="body" idx="1"/>
          </p:nvPr>
        </p:nvSpPr>
        <p:spPr>
          <a:xfrm>
            <a:off x="5112300" y="2304793"/>
            <a:ext cx="2808000" cy="1174800"/>
          </a:xfrm>
          <a:prstGeom prst="rect">
            <a:avLst/>
          </a:prstGeom>
        </p:spPr>
        <p:txBody>
          <a:bodyPr spcFirstLastPara="1" wrap="square" lIns="91425" tIns="91425" rIns="91425" bIns="91425" anchor="t" anchorCtr="0">
            <a:noAutofit/>
          </a:bodyPr>
          <a:lstStyle>
            <a:lvl1pPr marL="457200" lvl="0" indent="-304800" algn="ctr" rtl="0">
              <a:lnSpc>
                <a:spcPct val="100000"/>
              </a:lnSpc>
              <a:spcBef>
                <a:spcPts val="0"/>
              </a:spcBef>
              <a:spcAft>
                <a:spcPts val="0"/>
              </a:spcAft>
              <a:buSzPts val="1200"/>
              <a:buChar char="●"/>
              <a:defRPr sz="1400"/>
            </a:lvl1pPr>
            <a:lvl2pPr marL="914400" lvl="1" indent="-304800" rtl="0">
              <a:spcBef>
                <a:spcPts val="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813" name="Google Shape;1813;p44"/>
          <p:cNvSpPr txBox="1">
            <a:spLocks noGrp="1"/>
          </p:cNvSpPr>
          <p:nvPr>
            <p:ph type="title"/>
          </p:nvPr>
        </p:nvSpPr>
        <p:spPr>
          <a:xfrm>
            <a:off x="5112300" y="1663907"/>
            <a:ext cx="2808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1814" name="Google Shape;1814;p44"/>
          <p:cNvGrpSpPr/>
          <p:nvPr/>
        </p:nvGrpSpPr>
        <p:grpSpPr>
          <a:xfrm rot="10800000">
            <a:off x="7121538" y="4061763"/>
            <a:ext cx="2022450" cy="1075325"/>
            <a:chOff x="-6300587" y="3973775"/>
            <a:chExt cx="2022450" cy="1075325"/>
          </a:xfrm>
        </p:grpSpPr>
        <p:sp>
          <p:nvSpPr>
            <p:cNvPr id="1815" name="Google Shape;1815;p44"/>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6" name="Google Shape;1816;p44"/>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17" name="Google Shape;1817;p44"/>
          <p:cNvGrpSpPr/>
          <p:nvPr/>
        </p:nvGrpSpPr>
        <p:grpSpPr>
          <a:xfrm>
            <a:off x="-12" y="3485763"/>
            <a:ext cx="1097388" cy="1657725"/>
            <a:chOff x="8003138" y="150175"/>
            <a:chExt cx="1097388" cy="1657725"/>
          </a:xfrm>
        </p:grpSpPr>
        <p:sp>
          <p:nvSpPr>
            <p:cNvPr id="1818" name="Google Shape;1818;p44"/>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19" name="Google Shape;1819;p44"/>
            <p:cNvGrpSpPr/>
            <p:nvPr/>
          </p:nvGrpSpPr>
          <p:grpSpPr>
            <a:xfrm>
              <a:off x="8003138" y="150175"/>
              <a:ext cx="980875" cy="980675"/>
              <a:chOff x="4166450" y="897350"/>
              <a:chExt cx="980875" cy="980675"/>
            </a:xfrm>
          </p:grpSpPr>
          <p:sp>
            <p:nvSpPr>
              <p:cNvPr id="1820" name="Google Shape;1820;p44"/>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1" name="Google Shape;1821;p44"/>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2" name="Google Shape;1822;p44"/>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3" name="Google Shape;1823;p44"/>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4" name="Google Shape;1824;p44"/>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5" name="Google Shape;1825;p44"/>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44"/>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7" name="Google Shape;1827;p44"/>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44"/>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9" name="Google Shape;1829;p44"/>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0" name="Google Shape;1830;p44"/>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1" name="Google Shape;1831;p44"/>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2" name="Google Shape;1832;p44"/>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3" name="Google Shape;1833;p44"/>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4" name="Google Shape;1834;p44"/>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5" name="Google Shape;1835;p44"/>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6" name="Google Shape;1836;p44"/>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7" name="Google Shape;1837;p44"/>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8" name="Google Shape;1838;p44"/>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9" name="Google Shape;1839;p44"/>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0" name="Google Shape;1840;p44"/>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44"/>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2" name="Google Shape;1842;p44"/>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3" name="Google Shape;1843;p44"/>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844" name="Google Shape;1844;p44"/>
          <p:cNvSpPr/>
          <p:nvPr/>
        </p:nvSpPr>
        <p:spPr>
          <a:xfrm>
            <a:off x="5921699" y="2260800"/>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3">
  <p:cSld name="CUSTOM_13">
    <p:spTree>
      <p:nvGrpSpPr>
        <p:cNvPr id="1" name="Shape 1845"/>
        <p:cNvGrpSpPr/>
        <p:nvPr/>
      </p:nvGrpSpPr>
      <p:grpSpPr>
        <a:xfrm>
          <a:off x="0" y="0"/>
          <a:ext cx="0" cy="0"/>
          <a:chOff x="0" y="0"/>
          <a:chExt cx="0" cy="0"/>
        </a:xfrm>
      </p:grpSpPr>
      <p:grpSp>
        <p:nvGrpSpPr>
          <p:cNvPr id="1846" name="Google Shape;1846;p45"/>
          <p:cNvGrpSpPr/>
          <p:nvPr/>
        </p:nvGrpSpPr>
        <p:grpSpPr>
          <a:xfrm flipH="1">
            <a:off x="-12" y="1838"/>
            <a:ext cx="2022450" cy="1075325"/>
            <a:chOff x="820963" y="3973788"/>
            <a:chExt cx="2022450" cy="1075325"/>
          </a:xfrm>
        </p:grpSpPr>
        <p:sp>
          <p:nvSpPr>
            <p:cNvPr id="1847" name="Google Shape;1847;p45"/>
            <p:cNvSpPr/>
            <p:nvPr/>
          </p:nvSpPr>
          <p:spPr>
            <a:xfrm flipH="1">
              <a:off x="820963" y="3973788"/>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8" name="Google Shape;1848;p45"/>
            <p:cNvSpPr/>
            <p:nvPr/>
          </p:nvSpPr>
          <p:spPr>
            <a:xfrm flipH="1">
              <a:off x="1984138" y="3973788"/>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9" name="Google Shape;1849;p45"/>
          <p:cNvGrpSpPr/>
          <p:nvPr/>
        </p:nvGrpSpPr>
        <p:grpSpPr>
          <a:xfrm flipH="1">
            <a:off x="6360200" y="0"/>
            <a:ext cx="2783800" cy="1027300"/>
            <a:chOff x="-11915312" y="-1392075"/>
            <a:chExt cx="2783800" cy="1027300"/>
          </a:xfrm>
        </p:grpSpPr>
        <p:sp>
          <p:nvSpPr>
            <p:cNvPr id="1850" name="Google Shape;1850;p45"/>
            <p:cNvSpPr/>
            <p:nvPr/>
          </p:nvSpPr>
          <p:spPr>
            <a:xfrm rot="10800000">
              <a:off x="-11915312" y="-139207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1" name="Google Shape;1851;p45"/>
            <p:cNvSpPr/>
            <p:nvPr/>
          </p:nvSpPr>
          <p:spPr>
            <a:xfrm rot="10800000">
              <a:off x="-11915312" y="-139207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2" name="Google Shape;1852;p45"/>
          <p:cNvGrpSpPr/>
          <p:nvPr/>
        </p:nvGrpSpPr>
        <p:grpSpPr>
          <a:xfrm>
            <a:off x="8468096" y="4509521"/>
            <a:ext cx="675898" cy="633990"/>
            <a:chOff x="731675" y="1636850"/>
            <a:chExt cx="805600" cy="755650"/>
          </a:xfrm>
        </p:grpSpPr>
        <p:sp>
          <p:nvSpPr>
            <p:cNvPr id="1853" name="Google Shape;1853;p45"/>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4" name="Google Shape;1854;p45"/>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5" name="Google Shape;1855;p45"/>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45"/>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7" name="Google Shape;1857;p45"/>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8" name="Google Shape;1858;p45"/>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45"/>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45"/>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45"/>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45"/>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45"/>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45"/>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45"/>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45"/>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45"/>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45"/>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69" name="Google Shape;1869;p45"/>
          <p:cNvSpPr/>
          <p:nvPr/>
        </p:nvSpPr>
        <p:spPr>
          <a:xfrm>
            <a:off x="-206962" y="4401488"/>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45"/>
          <p:cNvSpPr txBox="1">
            <a:spLocks noGrp="1"/>
          </p:cNvSpPr>
          <p:nvPr>
            <p:ph type="title"/>
          </p:nvPr>
        </p:nvSpPr>
        <p:spPr>
          <a:xfrm>
            <a:off x="4038713" y="535600"/>
            <a:ext cx="43992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871" name="Google Shape;1871;p45"/>
          <p:cNvSpPr txBox="1">
            <a:spLocks noGrp="1"/>
          </p:cNvSpPr>
          <p:nvPr>
            <p:ph type="subTitle" idx="1"/>
          </p:nvPr>
        </p:nvSpPr>
        <p:spPr>
          <a:xfrm>
            <a:off x="4715200" y="3286125"/>
            <a:ext cx="12711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72" name="Google Shape;1872;p45"/>
          <p:cNvSpPr txBox="1">
            <a:spLocks noGrp="1"/>
          </p:cNvSpPr>
          <p:nvPr>
            <p:ph type="subTitle" idx="2"/>
          </p:nvPr>
        </p:nvSpPr>
        <p:spPr>
          <a:xfrm>
            <a:off x="4408000" y="3599272"/>
            <a:ext cx="18855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73" name="Google Shape;1873;p45"/>
          <p:cNvSpPr txBox="1">
            <a:spLocks noGrp="1"/>
          </p:cNvSpPr>
          <p:nvPr>
            <p:ph type="subTitle" idx="3"/>
          </p:nvPr>
        </p:nvSpPr>
        <p:spPr>
          <a:xfrm>
            <a:off x="4039163" y="1281125"/>
            <a:ext cx="43983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74" name="Google Shape;1874;p45"/>
          <p:cNvSpPr txBox="1">
            <a:spLocks noGrp="1"/>
          </p:cNvSpPr>
          <p:nvPr>
            <p:ph type="title" idx="4" hasCustomPrompt="1"/>
          </p:nvPr>
        </p:nvSpPr>
        <p:spPr>
          <a:xfrm>
            <a:off x="5102650" y="2491300"/>
            <a:ext cx="496200" cy="35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75" name="Google Shape;1875;p45"/>
          <p:cNvSpPr txBox="1">
            <a:spLocks noGrp="1"/>
          </p:cNvSpPr>
          <p:nvPr>
            <p:ph type="subTitle" idx="5"/>
          </p:nvPr>
        </p:nvSpPr>
        <p:spPr>
          <a:xfrm>
            <a:off x="6858325" y="3286125"/>
            <a:ext cx="12711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76" name="Google Shape;1876;p45"/>
          <p:cNvSpPr txBox="1">
            <a:spLocks noGrp="1"/>
          </p:cNvSpPr>
          <p:nvPr>
            <p:ph type="subTitle" idx="6"/>
          </p:nvPr>
        </p:nvSpPr>
        <p:spPr>
          <a:xfrm>
            <a:off x="6552025" y="3599272"/>
            <a:ext cx="1883700" cy="52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877" name="Google Shape;1877;p45"/>
          <p:cNvSpPr txBox="1">
            <a:spLocks noGrp="1"/>
          </p:cNvSpPr>
          <p:nvPr>
            <p:ph type="title" idx="7" hasCustomPrompt="1"/>
          </p:nvPr>
        </p:nvSpPr>
        <p:spPr>
          <a:xfrm>
            <a:off x="7246975" y="2491288"/>
            <a:ext cx="493800" cy="35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78" name="Google Shape;1878;p45"/>
          <p:cNvSpPr/>
          <p:nvPr/>
        </p:nvSpPr>
        <p:spPr>
          <a:xfrm>
            <a:off x="5643712"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One column text 5">
  <p:cSld name="CUSTOM_14">
    <p:spTree>
      <p:nvGrpSpPr>
        <p:cNvPr id="1" name="Shape 1879"/>
        <p:cNvGrpSpPr/>
        <p:nvPr/>
      </p:nvGrpSpPr>
      <p:grpSpPr>
        <a:xfrm>
          <a:off x="0" y="0"/>
          <a:ext cx="0" cy="0"/>
          <a:chOff x="0" y="0"/>
          <a:chExt cx="0" cy="0"/>
        </a:xfrm>
      </p:grpSpPr>
      <p:sp>
        <p:nvSpPr>
          <p:cNvPr id="1880" name="Google Shape;1880;p46"/>
          <p:cNvSpPr txBox="1">
            <a:spLocks noGrp="1"/>
          </p:cNvSpPr>
          <p:nvPr>
            <p:ph type="title"/>
          </p:nvPr>
        </p:nvSpPr>
        <p:spPr>
          <a:xfrm>
            <a:off x="759725" y="1735175"/>
            <a:ext cx="3498000" cy="1131900"/>
          </a:xfrm>
          <a:prstGeom prst="rect">
            <a:avLst/>
          </a:prstGeom>
          <a:ln>
            <a:noFill/>
          </a:ln>
        </p:spPr>
        <p:txBody>
          <a:bodyPr spcFirstLastPara="1" wrap="square" lIns="91425" tIns="91425" rIns="91425" bIns="91425" anchor="ctr" anchorCtr="0">
            <a:noAutofit/>
          </a:bodyPr>
          <a:lstStyle>
            <a:lvl1pPr lvl="0" algn="r" rtl="0">
              <a:spcBef>
                <a:spcPts val="0"/>
              </a:spcBef>
              <a:spcAft>
                <a:spcPts val="0"/>
              </a:spcAft>
              <a:buSzPts val="4200"/>
              <a:buNone/>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881" name="Google Shape;1881;p46"/>
          <p:cNvSpPr txBox="1">
            <a:spLocks noGrp="1"/>
          </p:cNvSpPr>
          <p:nvPr>
            <p:ph type="subTitle" idx="1"/>
          </p:nvPr>
        </p:nvSpPr>
        <p:spPr>
          <a:xfrm>
            <a:off x="1453299" y="2855425"/>
            <a:ext cx="2804400" cy="576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100"/>
              <a:buNone/>
              <a:defRPr sz="1400"/>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grpSp>
        <p:nvGrpSpPr>
          <p:cNvPr id="1882" name="Google Shape;1882;p46"/>
          <p:cNvGrpSpPr/>
          <p:nvPr/>
        </p:nvGrpSpPr>
        <p:grpSpPr>
          <a:xfrm>
            <a:off x="-12" y="-2725"/>
            <a:ext cx="2783800" cy="1027300"/>
            <a:chOff x="-11915312" y="-1394800"/>
            <a:chExt cx="2783800" cy="1027300"/>
          </a:xfrm>
        </p:grpSpPr>
        <p:sp>
          <p:nvSpPr>
            <p:cNvPr id="1883" name="Google Shape;1883;p46"/>
            <p:cNvSpPr/>
            <p:nvPr/>
          </p:nvSpPr>
          <p:spPr>
            <a:xfrm rot="10800000">
              <a:off x="-11915312" y="-1394800"/>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46"/>
            <p:cNvSpPr/>
            <p:nvPr/>
          </p:nvSpPr>
          <p:spPr>
            <a:xfrm rot="10800000">
              <a:off x="-11915312" y="-1394800"/>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85" name="Google Shape;1885;p46"/>
          <p:cNvGrpSpPr/>
          <p:nvPr/>
        </p:nvGrpSpPr>
        <p:grpSpPr>
          <a:xfrm>
            <a:off x="-4" y="4509521"/>
            <a:ext cx="675898" cy="633990"/>
            <a:chOff x="-9361412" y="7011731"/>
            <a:chExt cx="805600" cy="755650"/>
          </a:xfrm>
        </p:grpSpPr>
        <p:sp>
          <p:nvSpPr>
            <p:cNvPr id="1886" name="Google Shape;1886;p46"/>
            <p:cNvSpPr/>
            <p:nvPr/>
          </p:nvSpPr>
          <p:spPr>
            <a:xfrm>
              <a:off x="-9361412" y="7011731"/>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46"/>
            <p:cNvSpPr/>
            <p:nvPr/>
          </p:nvSpPr>
          <p:spPr>
            <a:xfrm>
              <a:off x="-9361412" y="7209781"/>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46"/>
            <p:cNvSpPr/>
            <p:nvPr/>
          </p:nvSpPr>
          <p:spPr>
            <a:xfrm>
              <a:off x="-9361412" y="7443956"/>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46"/>
            <p:cNvSpPr/>
            <p:nvPr/>
          </p:nvSpPr>
          <p:spPr>
            <a:xfrm>
              <a:off x="-9361412" y="7658506"/>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46"/>
            <p:cNvSpPr/>
            <p:nvPr/>
          </p:nvSpPr>
          <p:spPr>
            <a:xfrm>
              <a:off x="-9121662" y="7011731"/>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46"/>
            <p:cNvSpPr/>
            <p:nvPr/>
          </p:nvSpPr>
          <p:spPr>
            <a:xfrm>
              <a:off x="-9121662" y="7209781"/>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46"/>
            <p:cNvSpPr/>
            <p:nvPr/>
          </p:nvSpPr>
          <p:spPr>
            <a:xfrm>
              <a:off x="-9121662" y="7443956"/>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46"/>
            <p:cNvSpPr/>
            <p:nvPr/>
          </p:nvSpPr>
          <p:spPr>
            <a:xfrm>
              <a:off x="-9121662" y="7658506"/>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46"/>
            <p:cNvSpPr/>
            <p:nvPr/>
          </p:nvSpPr>
          <p:spPr>
            <a:xfrm>
              <a:off x="-8890387" y="7011731"/>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46"/>
            <p:cNvSpPr/>
            <p:nvPr/>
          </p:nvSpPr>
          <p:spPr>
            <a:xfrm>
              <a:off x="-8890387" y="7209781"/>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46"/>
            <p:cNvSpPr/>
            <p:nvPr/>
          </p:nvSpPr>
          <p:spPr>
            <a:xfrm>
              <a:off x="-8890387" y="7443956"/>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46"/>
            <p:cNvSpPr/>
            <p:nvPr/>
          </p:nvSpPr>
          <p:spPr>
            <a:xfrm>
              <a:off x="-8890387" y="7658506"/>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46"/>
            <p:cNvSpPr/>
            <p:nvPr/>
          </p:nvSpPr>
          <p:spPr>
            <a:xfrm>
              <a:off x="-8664462" y="7011731"/>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46"/>
            <p:cNvSpPr/>
            <p:nvPr/>
          </p:nvSpPr>
          <p:spPr>
            <a:xfrm>
              <a:off x="-8664462" y="7209781"/>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46"/>
            <p:cNvSpPr/>
            <p:nvPr/>
          </p:nvSpPr>
          <p:spPr>
            <a:xfrm>
              <a:off x="-8664462" y="7443956"/>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46"/>
            <p:cNvSpPr/>
            <p:nvPr/>
          </p:nvSpPr>
          <p:spPr>
            <a:xfrm>
              <a:off x="-8664462" y="7658506"/>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902" name="Google Shape;1902;p46"/>
          <p:cNvGrpSpPr/>
          <p:nvPr/>
        </p:nvGrpSpPr>
        <p:grpSpPr>
          <a:xfrm>
            <a:off x="8163125" y="0"/>
            <a:ext cx="980875" cy="980675"/>
            <a:chOff x="12254925" y="897350"/>
            <a:chExt cx="980875" cy="980675"/>
          </a:xfrm>
        </p:grpSpPr>
        <p:sp>
          <p:nvSpPr>
            <p:cNvPr id="1903" name="Google Shape;1903;p46"/>
            <p:cNvSpPr/>
            <p:nvPr/>
          </p:nvSpPr>
          <p:spPr>
            <a:xfrm>
              <a:off x="12286650"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46"/>
            <p:cNvSpPr/>
            <p:nvPr/>
          </p:nvSpPr>
          <p:spPr>
            <a:xfrm>
              <a:off x="12260200"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46"/>
            <p:cNvSpPr/>
            <p:nvPr/>
          </p:nvSpPr>
          <p:spPr>
            <a:xfrm>
              <a:off x="12270775"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46"/>
            <p:cNvSpPr/>
            <p:nvPr/>
          </p:nvSpPr>
          <p:spPr>
            <a:xfrm>
              <a:off x="12347550"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46"/>
            <p:cNvSpPr/>
            <p:nvPr/>
          </p:nvSpPr>
          <p:spPr>
            <a:xfrm>
              <a:off x="12323650"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46"/>
            <p:cNvSpPr/>
            <p:nvPr/>
          </p:nvSpPr>
          <p:spPr>
            <a:xfrm>
              <a:off x="12302500"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46"/>
            <p:cNvSpPr/>
            <p:nvPr/>
          </p:nvSpPr>
          <p:spPr>
            <a:xfrm>
              <a:off x="12254925"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46"/>
            <p:cNvSpPr/>
            <p:nvPr/>
          </p:nvSpPr>
          <p:spPr>
            <a:xfrm>
              <a:off x="12270775"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46"/>
            <p:cNvSpPr/>
            <p:nvPr/>
          </p:nvSpPr>
          <p:spPr>
            <a:xfrm>
              <a:off x="12736050"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46"/>
            <p:cNvSpPr/>
            <p:nvPr/>
          </p:nvSpPr>
          <p:spPr>
            <a:xfrm>
              <a:off x="12254925"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46"/>
            <p:cNvSpPr/>
            <p:nvPr/>
          </p:nvSpPr>
          <p:spPr>
            <a:xfrm>
              <a:off x="12257675"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46"/>
            <p:cNvSpPr/>
            <p:nvPr/>
          </p:nvSpPr>
          <p:spPr>
            <a:xfrm>
              <a:off x="12310550"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46"/>
            <p:cNvSpPr/>
            <p:nvPr/>
          </p:nvSpPr>
          <p:spPr>
            <a:xfrm>
              <a:off x="12434675"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46"/>
            <p:cNvSpPr/>
            <p:nvPr/>
          </p:nvSpPr>
          <p:spPr>
            <a:xfrm>
              <a:off x="12680650"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46"/>
            <p:cNvSpPr/>
            <p:nvPr/>
          </p:nvSpPr>
          <p:spPr>
            <a:xfrm>
              <a:off x="12796950"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46"/>
            <p:cNvSpPr/>
            <p:nvPr/>
          </p:nvSpPr>
          <p:spPr>
            <a:xfrm>
              <a:off x="12630300"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46"/>
            <p:cNvSpPr/>
            <p:nvPr/>
          </p:nvSpPr>
          <p:spPr>
            <a:xfrm>
              <a:off x="12870975"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46"/>
            <p:cNvSpPr/>
            <p:nvPr/>
          </p:nvSpPr>
          <p:spPr>
            <a:xfrm>
              <a:off x="12966150"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46"/>
            <p:cNvSpPr/>
            <p:nvPr/>
          </p:nvSpPr>
          <p:spPr>
            <a:xfrm>
              <a:off x="12402950"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46"/>
            <p:cNvSpPr/>
            <p:nvPr/>
          </p:nvSpPr>
          <p:spPr>
            <a:xfrm>
              <a:off x="12373975"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46"/>
            <p:cNvSpPr/>
            <p:nvPr/>
          </p:nvSpPr>
          <p:spPr>
            <a:xfrm>
              <a:off x="12466400"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46"/>
            <p:cNvSpPr/>
            <p:nvPr/>
          </p:nvSpPr>
          <p:spPr>
            <a:xfrm>
              <a:off x="12503425"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46"/>
            <p:cNvSpPr/>
            <p:nvPr/>
          </p:nvSpPr>
          <p:spPr>
            <a:xfrm>
              <a:off x="12543175"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46"/>
            <p:cNvSpPr/>
            <p:nvPr/>
          </p:nvSpPr>
          <p:spPr>
            <a:xfrm>
              <a:off x="12585475"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27" name="Google Shape;1927;p46"/>
          <p:cNvSpPr/>
          <p:nvPr/>
        </p:nvSpPr>
        <p:spPr>
          <a:xfrm>
            <a:off x="3511166" y="227448"/>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07"/>
        <p:cNvGrpSpPr/>
        <p:nvPr/>
      </p:nvGrpSpPr>
      <p:grpSpPr>
        <a:xfrm>
          <a:off x="0" y="0"/>
          <a:ext cx="0" cy="0"/>
          <a:chOff x="0" y="0"/>
          <a:chExt cx="0" cy="0"/>
        </a:xfrm>
      </p:grpSpPr>
      <p:sp>
        <p:nvSpPr>
          <p:cNvPr id="108" name="Google Shape;108;p5"/>
          <p:cNvSpPr txBox="1">
            <a:spLocks noGrp="1"/>
          </p:cNvSpPr>
          <p:nvPr>
            <p:ph type="title"/>
          </p:nvPr>
        </p:nvSpPr>
        <p:spPr>
          <a:xfrm>
            <a:off x="842175" y="1983400"/>
            <a:ext cx="3602700" cy="572700"/>
          </a:xfrm>
          <a:prstGeom prst="rect">
            <a:avLst/>
          </a:prstGeom>
        </p:spPr>
        <p:txBody>
          <a:bodyPr spcFirstLastPara="1" wrap="square" lIns="91425" tIns="91425" rIns="91425" bIns="91425" anchor="ctr"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09" name="Google Shape;109;p5"/>
          <p:cNvSpPr txBox="1">
            <a:spLocks noGrp="1"/>
          </p:cNvSpPr>
          <p:nvPr>
            <p:ph type="subTitle" idx="1"/>
          </p:nvPr>
        </p:nvSpPr>
        <p:spPr>
          <a:xfrm>
            <a:off x="1532475" y="2838450"/>
            <a:ext cx="2222100" cy="809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sz="14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10" name="Google Shape;110;p5"/>
          <p:cNvSpPr txBox="1">
            <a:spLocks noGrp="1"/>
          </p:cNvSpPr>
          <p:nvPr>
            <p:ph type="subTitle" idx="2"/>
          </p:nvPr>
        </p:nvSpPr>
        <p:spPr>
          <a:xfrm>
            <a:off x="4700362" y="1983400"/>
            <a:ext cx="3602700" cy="576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1pPr>
            <a:lvl2pPr lvl="1"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2pPr>
            <a:lvl3pPr lvl="2"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3pPr>
            <a:lvl4pPr lvl="3"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4pPr>
            <a:lvl5pPr lvl="4"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5pPr>
            <a:lvl6pPr lvl="5"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6pPr>
            <a:lvl7pPr lvl="6"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7pPr>
            <a:lvl8pPr lvl="7"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8pPr>
            <a:lvl9pPr lvl="8" algn="ctr" rtl="0">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9pPr>
          </a:lstStyle>
          <a:p>
            <a:endParaRPr/>
          </a:p>
        </p:txBody>
      </p:sp>
      <p:sp>
        <p:nvSpPr>
          <p:cNvPr id="111" name="Google Shape;111;p5"/>
          <p:cNvSpPr txBox="1">
            <a:spLocks noGrp="1"/>
          </p:cNvSpPr>
          <p:nvPr>
            <p:ph type="subTitle" idx="3"/>
          </p:nvPr>
        </p:nvSpPr>
        <p:spPr>
          <a:xfrm>
            <a:off x="5392012" y="2838450"/>
            <a:ext cx="2219400" cy="8139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grpSp>
        <p:nvGrpSpPr>
          <p:cNvPr id="112" name="Google Shape;112;p5"/>
          <p:cNvGrpSpPr/>
          <p:nvPr/>
        </p:nvGrpSpPr>
        <p:grpSpPr>
          <a:xfrm flipH="1">
            <a:off x="7121538" y="1838"/>
            <a:ext cx="2022450" cy="1075325"/>
            <a:chOff x="-6300587" y="3973775"/>
            <a:chExt cx="2022450" cy="1075325"/>
          </a:xfrm>
        </p:grpSpPr>
        <p:sp>
          <p:nvSpPr>
            <p:cNvPr id="113" name="Google Shape;113;p5"/>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5"/>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5" name="Google Shape;115;p5"/>
          <p:cNvGrpSpPr/>
          <p:nvPr/>
        </p:nvGrpSpPr>
        <p:grpSpPr>
          <a:xfrm rot="10800000">
            <a:off x="-12" y="0"/>
            <a:ext cx="2783800" cy="1027300"/>
            <a:chOff x="-5555112" y="2724125"/>
            <a:chExt cx="2783800" cy="1027300"/>
          </a:xfrm>
        </p:grpSpPr>
        <p:sp>
          <p:nvSpPr>
            <p:cNvPr id="116" name="Google Shape;116;p5"/>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5"/>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8" name="Google Shape;118;p5"/>
          <p:cNvGrpSpPr/>
          <p:nvPr/>
        </p:nvGrpSpPr>
        <p:grpSpPr>
          <a:xfrm>
            <a:off x="8430771" y="4489346"/>
            <a:ext cx="675898" cy="633990"/>
            <a:chOff x="731675" y="1636850"/>
            <a:chExt cx="805600" cy="755650"/>
          </a:xfrm>
        </p:grpSpPr>
        <p:sp>
          <p:nvSpPr>
            <p:cNvPr id="119" name="Google Shape;119;p5"/>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5"/>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5"/>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5"/>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5"/>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5"/>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5"/>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5"/>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5"/>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5"/>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5"/>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5"/>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5"/>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5"/>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5"/>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5"/>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5" name="Google Shape;135;p5"/>
          <p:cNvGrpSpPr/>
          <p:nvPr/>
        </p:nvGrpSpPr>
        <p:grpSpPr>
          <a:xfrm>
            <a:off x="0" y="4069438"/>
            <a:ext cx="914700" cy="1059975"/>
            <a:chOff x="248675" y="2139825"/>
            <a:chExt cx="914700" cy="1059975"/>
          </a:xfrm>
        </p:grpSpPr>
        <p:sp>
          <p:nvSpPr>
            <p:cNvPr id="136" name="Google Shape;136;p5"/>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5"/>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5"/>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5"/>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5"/>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5"/>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5"/>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5"/>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5"/>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5"/>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5"/>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5"/>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5"/>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5"/>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5"/>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5"/>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5"/>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bullet point list">
  <p:cSld name="CUSTOM_15">
    <p:spTree>
      <p:nvGrpSpPr>
        <p:cNvPr id="1" name="Shape 1928"/>
        <p:cNvGrpSpPr/>
        <p:nvPr/>
      </p:nvGrpSpPr>
      <p:grpSpPr>
        <a:xfrm>
          <a:off x="0" y="0"/>
          <a:ext cx="0" cy="0"/>
          <a:chOff x="0" y="0"/>
          <a:chExt cx="0" cy="0"/>
        </a:xfrm>
      </p:grpSpPr>
      <p:sp>
        <p:nvSpPr>
          <p:cNvPr id="1929" name="Google Shape;1929;p47"/>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30" name="Google Shape;1930;p47"/>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47"/>
          <p:cNvSpPr txBox="1">
            <a:spLocks noGrp="1"/>
          </p:cNvSpPr>
          <p:nvPr>
            <p:ph type="body" idx="1"/>
          </p:nvPr>
        </p:nvSpPr>
        <p:spPr>
          <a:xfrm>
            <a:off x="713325" y="1570000"/>
            <a:ext cx="7717500" cy="27246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SzPts val="1400"/>
              <a:buFont typeface="Roboto Slab Regular"/>
              <a:buChar char="●"/>
              <a:defRPr sz="1400"/>
            </a:lvl1pPr>
            <a:lvl2pPr marL="914400" lvl="1" indent="-317500" rtl="0">
              <a:spcBef>
                <a:spcPts val="0"/>
              </a:spcBef>
              <a:spcAft>
                <a:spcPts val="0"/>
              </a:spcAft>
              <a:buSzPts val="1400"/>
              <a:buFont typeface="Roboto Slab Regular"/>
              <a:buChar char="○"/>
              <a:defRPr/>
            </a:lvl2pPr>
            <a:lvl3pPr marL="1371600" lvl="2" indent="-317500" rtl="0">
              <a:spcBef>
                <a:spcPts val="1600"/>
              </a:spcBef>
              <a:spcAft>
                <a:spcPts val="0"/>
              </a:spcAft>
              <a:buSzPts val="1400"/>
              <a:buFont typeface="Roboto Slab Regular"/>
              <a:buChar char="■"/>
              <a:defRPr/>
            </a:lvl3pPr>
            <a:lvl4pPr marL="1828800" lvl="3" indent="-317500" rtl="0">
              <a:spcBef>
                <a:spcPts val="1600"/>
              </a:spcBef>
              <a:spcAft>
                <a:spcPts val="0"/>
              </a:spcAft>
              <a:buSzPts val="1400"/>
              <a:buFont typeface="Roboto Slab Regular"/>
              <a:buChar char="●"/>
              <a:defRPr/>
            </a:lvl4pPr>
            <a:lvl5pPr marL="2286000" lvl="4" indent="-317500" rtl="0">
              <a:spcBef>
                <a:spcPts val="1600"/>
              </a:spcBef>
              <a:spcAft>
                <a:spcPts val="0"/>
              </a:spcAft>
              <a:buSzPts val="1400"/>
              <a:buFont typeface="Roboto Slab Regular"/>
              <a:buChar char="○"/>
              <a:defRPr/>
            </a:lvl5pPr>
            <a:lvl6pPr marL="2743200" lvl="5" indent="-317500" rtl="0">
              <a:spcBef>
                <a:spcPts val="1600"/>
              </a:spcBef>
              <a:spcAft>
                <a:spcPts val="0"/>
              </a:spcAft>
              <a:buSzPts val="1400"/>
              <a:buFont typeface="Roboto Slab Regular"/>
              <a:buChar char="■"/>
              <a:defRPr/>
            </a:lvl6pPr>
            <a:lvl7pPr marL="3200400" lvl="6" indent="-317500" rtl="0">
              <a:spcBef>
                <a:spcPts val="1600"/>
              </a:spcBef>
              <a:spcAft>
                <a:spcPts val="0"/>
              </a:spcAft>
              <a:buSzPts val="1400"/>
              <a:buFont typeface="Roboto Slab Regular"/>
              <a:buChar char="●"/>
              <a:defRPr/>
            </a:lvl7pPr>
            <a:lvl8pPr marL="3657600" lvl="7" indent="-317500" rtl="0">
              <a:spcBef>
                <a:spcPts val="1600"/>
              </a:spcBef>
              <a:spcAft>
                <a:spcPts val="0"/>
              </a:spcAft>
              <a:buSzPts val="1400"/>
              <a:buFont typeface="Roboto Slab Regular"/>
              <a:buChar char="○"/>
              <a:defRPr/>
            </a:lvl8pPr>
            <a:lvl9pPr marL="4114800" lvl="8" indent="-317500" rtl="0">
              <a:spcBef>
                <a:spcPts val="1600"/>
              </a:spcBef>
              <a:spcAft>
                <a:spcPts val="1600"/>
              </a:spcAft>
              <a:buSzPts val="1400"/>
              <a:buFont typeface="Roboto Slab Regular"/>
              <a:buChar char="■"/>
              <a:defRPr/>
            </a:lvl9pPr>
          </a:lstStyle>
          <a:p>
            <a:endParaRPr/>
          </a:p>
        </p:txBody>
      </p:sp>
      <p:sp>
        <p:nvSpPr>
          <p:cNvPr id="1932" name="Google Shape;1932;p47"/>
          <p:cNvSpPr/>
          <p:nvPr/>
        </p:nvSpPr>
        <p:spPr>
          <a:xfrm>
            <a:off x="6373713" y="41257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47"/>
          <p:cNvSpPr/>
          <p:nvPr/>
        </p:nvSpPr>
        <p:spPr>
          <a:xfrm>
            <a:off x="7729963" y="46783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47"/>
          <p:cNvSpPr/>
          <p:nvPr/>
        </p:nvSpPr>
        <p:spPr>
          <a:xfrm flipH="1">
            <a:off x="360800" y="3828638"/>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35" name="Google Shape;1935;p47"/>
          <p:cNvGrpSpPr/>
          <p:nvPr/>
        </p:nvGrpSpPr>
        <p:grpSpPr>
          <a:xfrm flipH="1">
            <a:off x="-12" y="4162813"/>
            <a:ext cx="980875" cy="980675"/>
            <a:chOff x="12329575" y="5067075"/>
            <a:chExt cx="980875" cy="980675"/>
          </a:xfrm>
        </p:grpSpPr>
        <p:sp>
          <p:nvSpPr>
            <p:cNvPr id="1936" name="Google Shape;1936;p47"/>
            <p:cNvSpPr/>
            <p:nvPr/>
          </p:nvSpPr>
          <p:spPr>
            <a:xfrm>
              <a:off x="12361300" y="53604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47"/>
            <p:cNvSpPr/>
            <p:nvPr/>
          </p:nvSpPr>
          <p:spPr>
            <a:xfrm>
              <a:off x="12334850" y="54477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47"/>
            <p:cNvSpPr/>
            <p:nvPr/>
          </p:nvSpPr>
          <p:spPr>
            <a:xfrm>
              <a:off x="12345425" y="54027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47"/>
            <p:cNvSpPr/>
            <p:nvPr/>
          </p:nvSpPr>
          <p:spPr>
            <a:xfrm>
              <a:off x="12422200" y="52493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47"/>
            <p:cNvSpPr/>
            <p:nvPr/>
          </p:nvSpPr>
          <p:spPr>
            <a:xfrm>
              <a:off x="12398300" y="52838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47"/>
            <p:cNvSpPr/>
            <p:nvPr/>
          </p:nvSpPr>
          <p:spPr>
            <a:xfrm>
              <a:off x="12377150" y="53208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2" name="Google Shape;1942;p47"/>
            <p:cNvSpPr/>
            <p:nvPr/>
          </p:nvSpPr>
          <p:spPr>
            <a:xfrm>
              <a:off x="12329575" y="54978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47"/>
            <p:cNvSpPr/>
            <p:nvPr/>
          </p:nvSpPr>
          <p:spPr>
            <a:xfrm>
              <a:off x="12345425" y="56882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4" name="Google Shape;1944;p47"/>
            <p:cNvSpPr/>
            <p:nvPr/>
          </p:nvSpPr>
          <p:spPr>
            <a:xfrm>
              <a:off x="12810700" y="50670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5" name="Google Shape;1945;p47"/>
            <p:cNvSpPr/>
            <p:nvPr/>
          </p:nvSpPr>
          <p:spPr>
            <a:xfrm>
              <a:off x="12329575" y="55534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6" name="Google Shape;1946;p47"/>
            <p:cNvSpPr/>
            <p:nvPr/>
          </p:nvSpPr>
          <p:spPr>
            <a:xfrm>
              <a:off x="12332325" y="56141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7" name="Google Shape;1947;p47"/>
            <p:cNvSpPr/>
            <p:nvPr/>
          </p:nvSpPr>
          <p:spPr>
            <a:xfrm>
              <a:off x="12385200" y="57833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8" name="Google Shape;1948;p47"/>
            <p:cNvSpPr/>
            <p:nvPr/>
          </p:nvSpPr>
          <p:spPr>
            <a:xfrm>
              <a:off x="12509325" y="51622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9" name="Google Shape;1949;p47"/>
            <p:cNvSpPr/>
            <p:nvPr/>
          </p:nvSpPr>
          <p:spPr>
            <a:xfrm>
              <a:off x="12755300" y="50670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0" name="Google Shape;1950;p47"/>
            <p:cNvSpPr/>
            <p:nvPr/>
          </p:nvSpPr>
          <p:spPr>
            <a:xfrm>
              <a:off x="12871600" y="50696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1" name="Google Shape;1951;p47"/>
            <p:cNvSpPr/>
            <p:nvPr/>
          </p:nvSpPr>
          <p:spPr>
            <a:xfrm>
              <a:off x="12704950" y="50749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47"/>
            <p:cNvSpPr/>
            <p:nvPr/>
          </p:nvSpPr>
          <p:spPr>
            <a:xfrm>
              <a:off x="12945625" y="50829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47"/>
            <p:cNvSpPr/>
            <p:nvPr/>
          </p:nvSpPr>
          <p:spPr>
            <a:xfrm>
              <a:off x="13040800" y="51199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47"/>
            <p:cNvSpPr/>
            <p:nvPr/>
          </p:nvSpPr>
          <p:spPr>
            <a:xfrm>
              <a:off x="12477600" y="51912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47"/>
            <p:cNvSpPr/>
            <p:nvPr/>
          </p:nvSpPr>
          <p:spPr>
            <a:xfrm>
              <a:off x="12448625" y="52176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47"/>
            <p:cNvSpPr/>
            <p:nvPr/>
          </p:nvSpPr>
          <p:spPr>
            <a:xfrm>
              <a:off x="12541050" y="51411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47"/>
            <p:cNvSpPr/>
            <p:nvPr/>
          </p:nvSpPr>
          <p:spPr>
            <a:xfrm>
              <a:off x="12578075" y="51199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8" name="Google Shape;1958;p47"/>
            <p:cNvSpPr/>
            <p:nvPr/>
          </p:nvSpPr>
          <p:spPr>
            <a:xfrm>
              <a:off x="12617825" y="51013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47"/>
            <p:cNvSpPr/>
            <p:nvPr/>
          </p:nvSpPr>
          <p:spPr>
            <a:xfrm>
              <a:off x="12660125" y="50854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bullet point list 1">
  <p:cSld name="CUSTOM_16">
    <p:spTree>
      <p:nvGrpSpPr>
        <p:cNvPr id="1" name="Shape 1960"/>
        <p:cNvGrpSpPr/>
        <p:nvPr/>
      </p:nvGrpSpPr>
      <p:grpSpPr>
        <a:xfrm>
          <a:off x="0" y="0"/>
          <a:ext cx="0" cy="0"/>
          <a:chOff x="0" y="0"/>
          <a:chExt cx="0" cy="0"/>
        </a:xfrm>
      </p:grpSpPr>
      <p:sp>
        <p:nvSpPr>
          <p:cNvPr id="1961" name="Google Shape;1961;p48"/>
          <p:cNvSpPr/>
          <p:nvPr/>
        </p:nvSpPr>
        <p:spPr>
          <a:xfrm rot="10800000">
            <a:off x="-12" y="0"/>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2" name="Google Shape;1962;p48"/>
          <p:cNvSpPr/>
          <p:nvPr/>
        </p:nvSpPr>
        <p:spPr>
          <a:xfrm rot="10800000">
            <a:off x="-12" y="0"/>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3" name="Google Shape;1963;p48"/>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64" name="Google Shape;1964;p48"/>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5" name="Google Shape;1965;p48"/>
          <p:cNvSpPr txBox="1">
            <a:spLocks noGrp="1"/>
          </p:cNvSpPr>
          <p:nvPr>
            <p:ph type="body" idx="1"/>
          </p:nvPr>
        </p:nvSpPr>
        <p:spPr>
          <a:xfrm>
            <a:off x="713325" y="2008025"/>
            <a:ext cx="4627800" cy="1828800"/>
          </a:xfrm>
          <a:prstGeom prst="rect">
            <a:avLst/>
          </a:prstGeom>
        </p:spPr>
        <p:txBody>
          <a:bodyPr spcFirstLastPara="1" wrap="square" lIns="91425" tIns="91425" rIns="91425" bIns="91425" anchor="ctr" anchorCtr="0">
            <a:noAutofit/>
          </a:bodyPr>
          <a:lstStyle>
            <a:lvl1pPr marL="457200" lvl="0" indent="-317500" rtl="0">
              <a:lnSpc>
                <a:spcPct val="100000"/>
              </a:lnSpc>
              <a:spcBef>
                <a:spcPts val="0"/>
              </a:spcBef>
              <a:spcAft>
                <a:spcPts val="0"/>
              </a:spcAft>
              <a:buClr>
                <a:srgbClr val="F8FAFB"/>
              </a:buClr>
              <a:buSzPts val="1400"/>
              <a:buFont typeface="Roboto Slab Regular"/>
              <a:buChar char="●"/>
              <a:defRPr sz="1400"/>
            </a:lvl1pPr>
            <a:lvl2pPr marL="914400" lvl="1" indent="-317500" rtl="0">
              <a:spcBef>
                <a:spcPts val="0"/>
              </a:spcBef>
              <a:spcAft>
                <a:spcPts val="0"/>
              </a:spcAft>
              <a:buClr>
                <a:srgbClr val="000000"/>
              </a:buClr>
              <a:buSzPts val="1400"/>
              <a:buFont typeface="Roboto Slab Regular"/>
              <a:buChar char="○"/>
              <a:defRPr/>
            </a:lvl2pPr>
            <a:lvl3pPr marL="1371600" lvl="2" indent="-317500" rtl="0">
              <a:spcBef>
                <a:spcPts val="1600"/>
              </a:spcBef>
              <a:spcAft>
                <a:spcPts val="0"/>
              </a:spcAft>
              <a:buClr>
                <a:srgbClr val="000000"/>
              </a:buClr>
              <a:buSzPts val="1400"/>
              <a:buFont typeface="Roboto Slab Regular"/>
              <a:buChar char="■"/>
              <a:defRPr/>
            </a:lvl3pPr>
            <a:lvl4pPr marL="1828800" lvl="3" indent="-317500" rtl="0">
              <a:spcBef>
                <a:spcPts val="1600"/>
              </a:spcBef>
              <a:spcAft>
                <a:spcPts val="0"/>
              </a:spcAft>
              <a:buClr>
                <a:srgbClr val="000000"/>
              </a:buClr>
              <a:buSzPts val="1400"/>
              <a:buFont typeface="Roboto Slab Regular"/>
              <a:buChar char="●"/>
              <a:defRPr/>
            </a:lvl4pPr>
            <a:lvl5pPr marL="2286000" lvl="4" indent="-317500" rtl="0">
              <a:spcBef>
                <a:spcPts val="1600"/>
              </a:spcBef>
              <a:spcAft>
                <a:spcPts val="0"/>
              </a:spcAft>
              <a:buClr>
                <a:srgbClr val="000000"/>
              </a:buClr>
              <a:buSzPts val="1400"/>
              <a:buFont typeface="Roboto Slab Regular"/>
              <a:buChar char="○"/>
              <a:defRPr/>
            </a:lvl5pPr>
            <a:lvl6pPr marL="2743200" lvl="5" indent="-317500" rtl="0">
              <a:spcBef>
                <a:spcPts val="1600"/>
              </a:spcBef>
              <a:spcAft>
                <a:spcPts val="0"/>
              </a:spcAft>
              <a:buClr>
                <a:srgbClr val="000000"/>
              </a:buClr>
              <a:buSzPts val="1400"/>
              <a:buFont typeface="Roboto Slab Regular"/>
              <a:buChar char="■"/>
              <a:defRPr/>
            </a:lvl6pPr>
            <a:lvl7pPr marL="3200400" lvl="6" indent="-317500" rtl="0">
              <a:spcBef>
                <a:spcPts val="1600"/>
              </a:spcBef>
              <a:spcAft>
                <a:spcPts val="0"/>
              </a:spcAft>
              <a:buClr>
                <a:srgbClr val="000000"/>
              </a:buClr>
              <a:buSzPts val="1400"/>
              <a:buFont typeface="Roboto Slab Regular"/>
              <a:buChar char="●"/>
              <a:defRPr/>
            </a:lvl7pPr>
            <a:lvl8pPr marL="3657600" lvl="7" indent="-317500" rtl="0">
              <a:spcBef>
                <a:spcPts val="1600"/>
              </a:spcBef>
              <a:spcAft>
                <a:spcPts val="0"/>
              </a:spcAft>
              <a:buClr>
                <a:srgbClr val="000000"/>
              </a:buClr>
              <a:buSzPts val="1400"/>
              <a:buFont typeface="Roboto Slab Regular"/>
              <a:buChar char="○"/>
              <a:defRPr/>
            </a:lvl8pPr>
            <a:lvl9pPr marL="4114800" lvl="8" indent="-317500" rtl="0">
              <a:spcBef>
                <a:spcPts val="1600"/>
              </a:spcBef>
              <a:spcAft>
                <a:spcPts val="1600"/>
              </a:spcAft>
              <a:buClr>
                <a:srgbClr val="000000"/>
              </a:buClr>
              <a:buSzPts val="1400"/>
              <a:buFont typeface="Roboto Slab Regular"/>
              <a:buChar char="■"/>
              <a:defRPr/>
            </a:lvl9pPr>
          </a:lstStyle>
          <a:p>
            <a:endParaRPr/>
          </a:p>
        </p:txBody>
      </p:sp>
      <p:grpSp>
        <p:nvGrpSpPr>
          <p:cNvPr id="1966" name="Google Shape;1966;p48"/>
          <p:cNvGrpSpPr/>
          <p:nvPr/>
        </p:nvGrpSpPr>
        <p:grpSpPr>
          <a:xfrm flipH="1">
            <a:off x="8163113" y="4162813"/>
            <a:ext cx="980875" cy="980675"/>
            <a:chOff x="4166450" y="5067075"/>
            <a:chExt cx="980875" cy="980675"/>
          </a:xfrm>
        </p:grpSpPr>
        <p:sp>
          <p:nvSpPr>
            <p:cNvPr id="1967" name="Google Shape;1967;p48"/>
            <p:cNvSpPr/>
            <p:nvPr/>
          </p:nvSpPr>
          <p:spPr>
            <a:xfrm>
              <a:off x="4198175" y="53604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8" name="Google Shape;1968;p48"/>
            <p:cNvSpPr/>
            <p:nvPr/>
          </p:nvSpPr>
          <p:spPr>
            <a:xfrm>
              <a:off x="4171725" y="54477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9" name="Google Shape;1969;p48"/>
            <p:cNvSpPr/>
            <p:nvPr/>
          </p:nvSpPr>
          <p:spPr>
            <a:xfrm>
              <a:off x="4182300" y="54027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0" name="Google Shape;1970;p48"/>
            <p:cNvSpPr/>
            <p:nvPr/>
          </p:nvSpPr>
          <p:spPr>
            <a:xfrm>
              <a:off x="4259075" y="52493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1" name="Google Shape;1971;p48"/>
            <p:cNvSpPr/>
            <p:nvPr/>
          </p:nvSpPr>
          <p:spPr>
            <a:xfrm>
              <a:off x="4235175" y="52838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2" name="Google Shape;1972;p48"/>
            <p:cNvSpPr/>
            <p:nvPr/>
          </p:nvSpPr>
          <p:spPr>
            <a:xfrm>
              <a:off x="4214025" y="53208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3" name="Google Shape;1973;p48"/>
            <p:cNvSpPr/>
            <p:nvPr/>
          </p:nvSpPr>
          <p:spPr>
            <a:xfrm>
              <a:off x="4166450" y="54978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4" name="Google Shape;1974;p48"/>
            <p:cNvSpPr/>
            <p:nvPr/>
          </p:nvSpPr>
          <p:spPr>
            <a:xfrm>
              <a:off x="4182300" y="56882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48"/>
            <p:cNvSpPr/>
            <p:nvPr/>
          </p:nvSpPr>
          <p:spPr>
            <a:xfrm>
              <a:off x="4647575" y="50670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6" name="Google Shape;1976;p48"/>
            <p:cNvSpPr/>
            <p:nvPr/>
          </p:nvSpPr>
          <p:spPr>
            <a:xfrm>
              <a:off x="4166450" y="55534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48"/>
            <p:cNvSpPr/>
            <p:nvPr/>
          </p:nvSpPr>
          <p:spPr>
            <a:xfrm>
              <a:off x="4169200" y="56141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8" name="Google Shape;1978;p48"/>
            <p:cNvSpPr/>
            <p:nvPr/>
          </p:nvSpPr>
          <p:spPr>
            <a:xfrm>
              <a:off x="4222075" y="57833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9" name="Google Shape;1979;p48"/>
            <p:cNvSpPr/>
            <p:nvPr/>
          </p:nvSpPr>
          <p:spPr>
            <a:xfrm>
              <a:off x="4346200" y="51622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0" name="Google Shape;1980;p48"/>
            <p:cNvSpPr/>
            <p:nvPr/>
          </p:nvSpPr>
          <p:spPr>
            <a:xfrm>
              <a:off x="4592175" y="50670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1" name="Google Shape;1981;p48"/>
            <p:cNvSpPr/>
            <p:nvPr/>
          </p:nvSpPr>
          <p:spPr>
            <a:xfrm>
              <a:off x="4708475" y="50696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2" name="Google Shape;1982;p48"/>
            <p:cNvSpPr/>
            <p:nvPr/>
          </p:nvSpPr>
          <p:spPr>
            <a:xfrm>
              <a:off x="4541825" y="50749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3" name="Google Shape;1983;p48"/>
            <p:cNvSpPr/>
            <p:nvPr/>
          </p:nvSpPr>
          <p:spPr>
            <a:xfrm>
              <a:off x="4782500" y="50829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4" name="Google Shape;1984;p48"/>
            <p:cNvSpPr/>
            <p:nvPr/>
          </p:nvSpPr>
          <p:spPr>
            <a:xfrm>
              <a:off x="4877675" y="51199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5" name="Google Shape;1985;p48"/>
            <p:cNvSpPr/>
            <p:nvPr/>
          </p:nvSpPr>
          <p:spPr>
            <a:xfrm>
              <a:off x="4314475" y="51912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6" name="Google Shape;1986;p48"/>
            <p:cNvSpPr/>
            <p:nvPr/>
          </p:nvSpPr>
          <p:spPr>
            <a:xfrm>
              <a:off x="4285500" y="52176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7" name="Google Shape;1987;p48"/>
            <p:cNvSpPr/>
            <p:nvPr/>
          </p:nvSpPr>
          <p:spPr>
            <a:xfrm>
              <a:off x="4377925" y="51411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48"/>
            <p:cNvSpPr/>
            <p:nvPr/>
          </p:nvSpPr>
          <p:spPr>
            <a:xfrm>
              <a:off x="4414950" y="51199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9" name="Google Shape;1989;p48"/>
            <p:cNvSpPr/>
            <p:nvPr/>
          </p:nvSpPr>
          <p:spPr>
            <a:xfrm>
              <a:off x="4454700" y="51013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0" name="Google Shape;1990;p48"/>
            <p:cNvSpPr/>
            <p:nvPr/>
          </p:nvSpPr>
          <p:spPr>
            <a:xfrm>
              <a:off x="4497000" y="50854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91" name="Google Shape;1991;p48"/>
          <p:cNvSpPr/>
          <p:nvPr/>
        </p:nvSpPr>
        <p:spPr>
          <a:xfrm flipH="1">
            <a:off x="7748238" y="988588"/>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and three columns 7">
  <p:cSld name="CUSTOM_17">
    <p:spTree>
      <p:nvGrpSpPr>
        <p:cNvPr id="1" name="Shape 1992"/>
        <p:cNvGrpSpPr/>
        <p:nvPr/>
      </p:nvGrpSpPr>
      <p:grpSpPr>
        <a:xfrm>
          <a:off x="0" y="0"/>
          <a:ext cx="0" cy="0"/>
          <a:chOff x="0" y="0"/>
          <a:chExt cx="0" cy="0"/>
        </a:xfrm>
      </p:grpSpPr>
      <p:sp>
        <p:nvSpPr>
          <p:cNvPr id="1993" name="Google Shape;1993;p49"/>
          <p:cNvSpPr txBox="1">
            <a:spLocks noGrp="1"/>
          </p:cNvSpPr>
          <p:nvPr>
            <p:ph type="title"/>
          </p:nvPr>
        </p:nvSpPr>
        <p:spPr>
          <a:xfrm>
            <a:off x="713225" y="535600"/>
            <a:ext cx="77175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994" name="Google Shape;1994;p49"/>
          <p:cNvSpPr txBox="1">
            <a:spLocks noGrp="1"/>
          </p:cNvSpPr>
          <p:nvPr>
            <p:ph type="subTitle" idx="1"/>
          </p:nvPr>
        </p:nvSpPr>
        <p:spPr>
          <a:xfrm>
            <a:off x="1132775" y="30931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95" name="Google Shape;1995;p49"/>
          <p:cNvSpPr txBox="1">
            <a:spLocks noGrp="1"/>
          </p:cNvSpPr>
          <p:nvPr>
            <p:ph type="subTitle" idx="2"/>
          </p:nvPr>
        </p:nvSpPr>
        <p:spPr>
          <a:xfrm>
            <a:off x="1132775" y="3351521"/>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96" name="Google Shape;1996;p49"/>
          <p:cNvSpPr txBox="1">
            <a:spLocks noGrp="1"/>
          </p:cNvSpPr>
          <p:nvPr>
            <p:ph type="subTitle" idx="3"/>
          </p:nvPr>
        </p:nvSpPr>
        <p:spPr>
          <a:xfrm>
            <a:off x="3705325" y="30931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97" name="Google Shape;1997;p49"/>
          <p:cNvSpPr txBox="1">
            <a:spLocks noGrp="1"/>
          </p:cNvSpPr>
          <p:nvPr>
            <p:ph type="subTitle" idx="4"/>
          </p:nvPr>
        </p:nvSpPr>
        <p:spPr>
          <a:xfrm>
            <a:off x="3705325" y="3351521"/>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1998" name="Google Shape;1998;p49"/>
          <p:cNvSpPr txBox="1">
            <a:spLocks noGrp="1"/>
          </p:cNvSpPr>
          <p:nvPr>
            <p:ph type="subTitle" idx="5"/>
          </p:nvPr>
        </p:nvSpPr>
        <p:spPr>
          <a:xfrm>
            <a:off x="6277775" y="30931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1999" name="Google Shape;1999;p49"/>
          <p:cNvSpPr txBox="1">
            <a:spLocks noGrp="1"/>
          </p:cNvSpPr>
          <p:nvPr>
            <p:ph type="subTitle" idx="6"/>
          </p:nvPr>
        </p:nvSpPr>
        <p:spPr>
          <a:xfrm>
            <a:off x="6277775" y="3351521"/>
            <a:ext cx="1733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160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000" name="Google Shape;2000;p49"/>
          <p:cNvGrpSpPr/>
          <p:nvPr/>
        </p:nvGrpSpPr>
        <p:grpSpPr>
          <a:xfrm>
            <a:off x="6360188" y="4111325"/>
            <a:ext cx="2783800" cy="1027300"/>
            <a:chOff x="-5555112" y="2724125"/>
            <a:chExt cx="2783800" cy="1027300"/>
          </a:xfrm>
        </p:grpSpPr>
        <p:sp>
          <p:nvSpPr>
            <p:cNvPr id="2001" name="Google Shape;2001;p49"/>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49"/>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003" name="Google Shape;2003;p49"/>
          <p:cNvGrpSpPr/>
          <p:nvPr/>
        </p:nvGrpSpPr>
        <p:grpSpPr>
          <a:xfrm flipH="1">
            <a:off x="8046600" y="-6912"/>
            <a:ext cx="1097388" cy="1657725"/>
            <a:chOff x="8003138" y="150175"/>
            <a:chExt cx="1097388" cy="1657725"/>
          </a:xfrm>
        </p:grpSpPr>
        <p:sp>
          <p:nvSpPr>
            <p:cNvPr id="2004" name="Google Shape;2004;p49"/>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05" name="Google Shape;2005;p49"/>
            <p:cNvGrpSpPr/>
            <p:nvPr/>
          </p:nvGrpSpPr>
          <p:grpSpPr>
            <a:xfrm>
              <a:off x="8003138" y="150175"/>
              <a:ext cx="980875" cy="980675"/>
              <a:chOff x="4166450" y="897350"/>
              <a:chExt cx="980875" cy="980675"/>
            </a:xfrm>
          </p:grpSpPr>
          <p:sp>
            <p:nvSpPr>
              <p:cNvPr id="2006" name="Google Shape;2006;p49"/>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7" name="Google Shape;2007;p49"/>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8" name="Google Shape;2008;p49"/>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9" name="Google Shape;2009;p49"/>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49"/>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1" name="Google Shape;2011;p49"/>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49"/>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3" name="Google Shape;2013;p49"/>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4" name="Google Shape;2014;p49"/>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5" name="Google Shape;2015;p49"/>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6" name="Google Shape;2016;p49"/>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7" name="Google Shape;2017;p49"/>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8" name="Google Shape;2018;p49"/>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9"/>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0" name="Google Shape;2020;p49"/>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9"/>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2" name="Google Shape;2022;p49"/>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3" name="Google Shape;2023;p49"/>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4" name="Google Shape;2024;p49"/>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9"/>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9"/>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9"/>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9"/>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9"/>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30" name="Google Shape;2030;p49"/>
          <p:cNvGrpSpPr/>
          <p:nvPr/>
        </p:nvGrpSpPr>
        <p:grpSpPr>
          <a:xfrm>
            <a:off x="-12" y="1825"/>
            <a:ext cx="2022450" cy="1075325"/>
            <a:chOff x="-6300587" y="3973775"/>
            <a:chExt cx="2022450" cy="1075325"/>
          </a:xfrm>
        </p:grpSpPr>
        <p:sp>
          <p:nvSpPr>
            <p:cNvPr id="2031" name="Google Shape;2031;p49"/>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2" name="Google Shape;2032;p49"/>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33" name="Google Shape;2033;p49"/>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4" name="Google Shape;2034;p49"/>
          <p:cNvSpPr txBox="1">
            <a:spLocks noGrp="1"/>
          </p:cNvSpPr>
          <p:nvPr>
            <p:ph type="title" idx="7" hasCustomPrompt="1"/>
          </p:nvPr>
        </p:nvSpPr>
        <p:spPr>
          <a:xfrm>
            <a:off x="1580225" y="2165219"/>
            <a:ext cx="838500" cy="2676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None/>
              <a:defRPr sz="2200">
                <a:solidFill>
                  <a:schemeClr val="lt1"/>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r>
              <a:t>xx%</a:t>
            </a:r>
          </a:p>
        </p:txBody>
      </p:sp>
      <p:sp>
        <p:nvSpPr>
          <p:cNvPr id="2035" name="Google Shape;2035;p49"/>
          <p:cNvSpPr txBox="1">
            <a:spLocks noGrp="1"/>
          </p:cNvSpPr>
          <p:nvPr>
            <p:ph type="title" idx="8" hasCustomPrompt="1"/>
          </p:nvPr>
        </p:nvSpPr>
        <p:spPr>
          <a:xfrm>
            <a:off x="4152775" y="2165219"/>
            <a:ext cx="838500" cy="2676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None/>
              <a:defRPr sz="2200">
                <a:solidFill>
                  <a:schemeClr val="lt1"/>
                </a:solidFill>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r>
              <a:t>xx%</a:t>
            </a:r>
          </a:p>
        </p:txBody>
      </p:sp>
      <p:sp>
        <p:nvSpPr>
          <p:cNvPr id="2036" name="Google Shape;2036;p49"/>
          <p:cNvSpPr txBox="1">
            <a:spLocks noGrp="1"/>
          </p:cNvSpPr>
          <p:nvPr>
            <p:ph type="title" idx="9" hasCustomPrompt="1"/>
          </p:nvPr>
        </p:nvSpPr>
        <p:spPr>
          <a:xfrm>
            <a:off x="6664050" y="2165225"/>
            <a:ext cx="985200" cy="267600"/>
          </a:xfrm>
          <a:prstGeom prst="rect">
            <a:avLst/>
          </a:prstGeom>
        </p:spPr>
        <p:txBody>
          <a:bodyPr spcFirstLastPara="1" wrap="square" lIns="91425" tIns="91425" rIns="91425" bIns="91425" anchor="ctr" anchorCtr="0">
            <a:noAutofit/>
          </a:bodyPr>
          <a:lstStyle>
            <a:lvl1pPr lvl="0" rtl="0">
              <a:spcBef>
                <a:spcPts val="0"/>
              </a:spcBef>
              <a:spcAft>
                <a:spcPts val="0"/>
              </a:spcAft>
              <a:buSzPts val="2200"/>
              <a:buNone/>
              <a:defRPr/>
            </a:lvl1pPr>
            <a:lvl2pPr lvl="1" algn="ctr" rtl="0">
              <a:spcBef>
                <a:spcPts val="0"/>
              </a:spcBef>
              <a:spcAft>
                <a:spcPts val="0"/>
              </a:spcAft>
              <a:buSzPts val="2200"/>
              <a:buNone/>
              <a:defRPr sz="2200"/>
            </a:lvl2pPr>
            <a:lvl3pPr lvl="2" algn="ctr" rtl="0">
              <a:spcBef>
                <a:spcPts val="0"/>
              </a:spcBef>
              <a:spcAft>
                <a:spcPts val="0"/>
              </a:spcAft>
              <a:buSzPts val="2200"/>
              <a:buNone/>
              <a:defRPr sz="2200"/>
            </a:lvl3pPr>
            <a:lvl4pPr lvl="3" algn="ctr" rtl="0">
              <a:spcBef>
                <a:spcPts val="0"/>
              </a:spcBef>
              <a:spcAft>
                <a:spcPts val="0"/>
              </a:spcAft>
              <a:buSzPts val="2200"/>
              <a:buNone/>
              <a:defRPr sz="2200"/>
            </a:lvl4pPr>
            <a:lvl5pPr lvl="4" algn="ctr" rtl="0">
              <a:spcBef>
                <a:spcPts val="0"/>
              </a:spcBef>
              <a:spcAft>
                <a:spcPts val="0"/>
              </a:spcAft>
              <a:buSzPts val="2200"/>
              <a:buNone/>
              <a:defRPr sz="2200"/>
            </a:lvl5pPr>
            <a:lvl6pPr lvl="5" algn="ctr" rtl="0">
              <a:spcBef>
                <a:spcPts val="0"/>
              </a:spcBef>
              <a:spcAft>
                <a:spcPts val="0"/>
              </a:spcAft>
              <a:buSzPts val="2200"/>
              <a:buNone/>
              <a:defRPr sz="2200"/>
            </a:lvl6pPr>
            <a:lvl7pPr lvl="6" algn="ctr" rtl="0">
              <a:spcBef>
                <a:spcPts val="0"/>
              </a:spcBef>
              <a:spcAft>
                <a:spcPts val="0"/>
              </a:spcAft>
              <a:buSzPts val="2200"/>
              <a:buNone/>
              <a:defRPr sz="2200"/>
            </a:lvl7pPr>
            <a:lvl8pPr lvl="7" algn="ctr" rtl="0">
              <a:spcBef>
                <a:spcPts val="0"/>
              </a:spcBef>
              <a:spcAft>
                <a:spcPts val="0"/>
              </a:spcAft>
              <a:buSzPts val="2200"/>
              <a:buNone/>
              <a:defRPr sz="2200"/>
            </a:lvl8pPr>
            <a:lvl9pPr lvl="8" algn="ctr" rtl="0">
              <a:spcBef>
                <a:spcPts val="0"/>
              </a:spcBef>
              <a:spcAft>
                <a:spcPts val="0"/>
              </a:spcAft>
              <a:buSzPts val="2200"/>
              <a:buNone/>
              <a:defRPr sz="2200"/>
            </a:lvl9pPr>
          </a:lstStyle>
          <a:p>
            <a:r>
              <a:t>xx%</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and three columns 8">
  <p:cSld name="CUSTOM_18">
    <p:spTree>
      <p:nvGrpSpPr>
        <p:cNvPr id="1" name="Shape 2037"/>
        <p:cNvGrpSpPr/>
        <p:nvPr/>
      </p:nvGrpSpPr>
      <p:grpSpPr>
        <a:xfrm>
          <a:off x="0" y="0"/>
          <a:ext cx="0" cy="0"/>
          <a:chOff x="0" y="0"/>
          <a:chExt cx="0" cy="0"/>
        </a:xfrm>
      </p:grpSpPr>
      <p:sp>
        <p:nvSpPr>
          <p:cNvPr id="2038" name="Google Shape;2038;p50"/>
          <p:cNvSpPr txBox="1">
            <a:spLocks noGrp="1"/>
          </p:cNvSpPr>
          <p:nvPr>
            <p:ph type="title"/>
          </p:nvPr>
        </p:nvSpPr>
        <p:spPr>
          <a:xfrm>
            <a:off x="713225" y="535600"/>
            <a:ext cx="4453500" cy="572700"/>
          </a:xfrm>
          <a:prstGeom prst="rect">
            <a:avLst/>
          </a:prstGeom>
        </p:spPr>
        <p:txBody>
          <a:bodyPr spcFirstLastPara="1" wrap="square" lIns="91425" tIns="91425" rIns="91425" bIns="91425" anchor="t" anchorCtr="0">
            <a:noAutofit/>
          </a:bodyPr>
          <a:lstStyle>
            <a:lvl1pPr lvl="0" algn="l" rtl="0">
              <a:spcBef>
                <a:spcPts val="0"/>
              </a:spcBef>
              <a:spcAft>
                <a:spcPts val="0"/>
              </a:spcAft>
              <a:buSzPts val="3000"/>
              <a:buNone/>
              <a:defRPr sz="3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039" name="Google Shape;2039;p50"/>
          <p:cNvSpPr txBox="1">
            <a:spLocks noGrp="1"/>
          </p:cNvSpPr>
          <p:nvPr>
            <p:ph type="subTitle" idx="1"/>
          </p:nvPr>
        </p:nvSpPr>
        <p:spPr>
          <a:xfrm>
            <a:off x="1006325" y="3255075"/>
            <a:ext cx="12369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40" name="Google Shape;2040;p50"/>
          <p:cNvSpPr txBox="1">
            <a:spLocks noGrp="1"/>
          </p:cNvSpPr>
          <p:nvPr>
            <p:ph type="subTitle" idx="2"/>
          </p:nvPr>
        </p:nvSpPr>
        <p:spPr>
          <a:xfrm>
            <a:off x="2664488" y="3255080"/>
            <a:ext cx="12345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41" name="Google Shape;2041;p50"/>
          <p:cNvSpPr txBox="1">
            <a:spLocks noGrp="1"/>
          </p:cNvSpPr>
          <p:nvPr>
            <p:ph type="subTitle" idx="3"/>
          </p:nvPr>
        </p:nvSpPr>
        <p:spPr>
          <a:xfrm>
            <a:off x="4286213" y="3255080"/>
            <a:ext cx="12345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42" name="Google Shape;2042;p50"/>
          <p:cNvSpPr txBox="1">
            <a:spLocks noGrp="1"/>
          </p:cNvSpPr>
          <p:nvPr>
            <p:ph type="subTitle" idx="4"/>
          </p:nvPr>
        </p:nvSpPr>
        <p:spPr>
          <a:xfrm>
            <a:off x="713225" y="1384925"/>
            <a:ext cx="49140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43" name="Google Shape;2043;p50"/>
          <p:cNvSpPr/>
          <p:nvPr/>
        </p:nvSpPr>
        <p:spPr>
          <a:xfrm>
            <a:off x="713225"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50"/>
          <p:cNvSpPr txBox="1">
            <a:spLocks noGrp="1"/>
          </p:cNvSpPr>
          <p:nvPr>
            <p:ph type="subTitle" idx="5"/>
          </p:nvPr>
        </p:nvSpPr>
        <p:spPr>
          <a:xfrm>
            <a:off x="847475" y="3688013"/>
            <a:ext cx="1554600" cy="279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45" name="Google Shape;2045;p50"/>
          <p:cNvSpPr txBox="1">
            <a:spLocks noGrp="1"/>
          </p:cNvSpPr>
          <p:nvPr>
            <p:ph type="subTitle" idx="6"/>
          </p:nvPr>
        </p:nvSpPr>
        <p:spPr>
          <a:xfrm>
            <a:off x="2504438" y="3688013"/>
            <a:ext cx="1554600" cy="283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46" name="Google Shape;2046;p50"/>
          <p:cNvSpPr txBox="1">
            <a:spLocks noGrp="1"/>
          </p:cNvSpPr>
          <p:nvPr>
            <p:ph type="subTitle" idx="7"/>
          </p:nvPr>
        </p:nvSpPr>
        <p:spPr>
          <a:xfrm>
            <a:off x="4126163" y="3688013"/>
            <a:ext cx="1554600" cy="283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047" name="Google Shape;2047;p50"/>
          <p:cNvGrpSpPr/>
          <p:nvPr/>
        </p:nvGrpSpPr>
        <p:grpSpPr>
          <a:xfrm>
            <a:off x="-15250" y="4832325"/>
            <a:ext cx="2646125" cy="224625"/>
            <a:chOff x="-971912" y="3765525"/>
            <a:chExt cx="2646125" cy="224625"/>
          </a:xfrm>
        </p:grpSpPr>
        <p:sp>
          <p:nvSpPr>
            <p:cNvPr id="2048" name="Google Shape;2048;p50"/>
            <p:cNvSpPr/>
            <p:nvPr/>
          </p:nvSpPr>
          <p:spPr>
            <a:xfrm>
              <a:off x="-966637" y="3765525"/>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50"/>
            <p:cNvSpPr/>
            <p:nvPr/>
          </p:nvSpPr>
          <p:spPr>
            <a:xfrm>
              <a:off x="-966637" y="3963675"/>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50"/>
            <p:cNvSpPr/>
            <p:nvPr/>
          </p:nvSpPr>
          <p:spPr>
            <a:xfrm>
              <a:off x="-971912" y="3865975"/>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and four columns 3">
  <p:cSld name="CUSTOM_19">
    <p:spTree>
      <p:nvGrpSpPr>
        <p:cNvPr id="1" name="Shape 2051"/>
        <p:cNvGrpSpPr/>
        <p:nvPr/>
      </p:nvGrpSpPr>
      <p:grpSpPr>
        <a:xfrm>
          <a:off x="0" y="0"/>
          <a:ext cx="0" cy="0"/>
          <a:chOff x="0" y="0"/>
          <a:chExt cx="0" cy="0"/>
        </a:xfrm>
      </p:grpSpPr>
      <p:sp>
        <p:nvSpPr>
          <p:cNvPr id="2052" name="Google Shape;2052;p51"/>
          <p:cNvSpPr txBox="1">
            <a:spLocks noGrp="1"/>
          </p:cNvSpPr>
          <p:nvPr>
            <p:ph type="subTitle" idx="1"/>
          </p:nvPr>
        </p:nvSpPr>
        <p:spPr>
          <a:xfrm>
            <a:off x="739700" y="2559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53" name="Google Shape;2053;p51"/>
          <p:cNvSpPr txBox="1">
            <a:spLocks noGrp="1"/>
          </p:cNvSpPr>
          <p:nvPr>
            <p:ph type="subTitle" idx="2"/>
          </p:nvPr>
        </p:nvSpPr>
        <p:spPr>
          <a:xfrm>
            <a:off x="856550" y="2816930"/>
            <a:ext cx="14997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54" name="Google Shape;2054;p51"/>
          <p:cNvSpPr txBox="1">
            <a:spLocks noGrp="1"/>
          </p:cNvSpPr>
          <p:nvPr>
            <p:ph type="subTitle" idx="3"/>
          </p:nvPr>
        </p:nvSpPr>
        <p:spPr>
          <a:xfrm>
            <a:off x="2739812" y="2559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55" name="Google Shape;2055;p51"/>
          <p:cNvSpPr txBox="1">
            <a:spLocks noGrp="1"/>
          </p:cNvSpPr>
          <p:nvPr>
            <p:ph type="subTitle" idx="4"/>
          </p:nvPr>
        </p:nvSpPr>
        <p:spPr>
          <a:xfrm>
            <a:off x="2856662" y="2816930"/>
            <a:ext cx="14997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56" name="Google Shape;2056;p51"/>
          <p:cNvSpPr txBox="1">
            <a:spLocks noGrp="1"/>
          </p:cNvSpPr>
          <p:nvPr>
            <p:ph type="subTitle" idx="5"/>
          </p:nvPr>
        </p:nvSpPr>
        <p:spPr>
          <a:xfrm>
            <a:off x="4718500" y="2559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57" name="Google Shape;2057;p51"/>
          <p:cNvSpPr txBox="1">
            <a:spLocks noGrp="1"/>
          </p:cNvSpPr>
          <p:nvPr>
            <p:ph type="subTitle" idx="6"/>
          </p:nvPr>
        </p:nvSpPr>
        <p:spPr>
          <a:xfrm>
            <a:off x="4835350" y="2816930"/>
            <a:ext cx="14997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058" name="Google Shape;2058;p51"/>
          <p:cNvGrpSpPr/>
          <p:nvPr/>
        </p:nvGrpSpPr>
        <p:grpSpPr>
          <a:xfrm>
            <a:off x="6373713" y="4125725"/>
            <a:ext cx="2783800" cy="1027300"/>
            <a:chOff x="-5555112" y="2724125"/>
            <a:chExt cx="2783800" cy="1027300"/>
          </a:xfrm>
        </p:grpSpPr>
        <p:sp>
          <p:nvSpPr>
            <p:cNvPr id="2059" name="Google Shape;2059;p51"/>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51"/>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61" name="Google Shape;2061;p51"/>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51"/>
          <p:cNvSpPr txBox="1">
            <a:spLocks noGrp="1"/>
          </p:cNvSpPr>
          <p:nvPr>
            <p:ph type="title"/>
          </p:nvPr>
        </p:nvSpPr>
        <p:spPr>
          <a:xfrm>
            <a:off x="707074" y="535600"/>
            <a:ext cx="7723800" cy="572700"/>
          </a:xfrm>
          <a:prstGeom prst="rect">
            <a:avLst/>
          </a:prstGeom>
          <a:noFill/>
        </p:spPr>
        <p:txBody>
          <a:bodyPr spcFirstLastPara="1" wrap="square" lIns="91425" tIns="91425" rIns="91425" bIns="91425" anchor="t" anchorCtr="0">
            <a:noAutofit/>
          </a:bodyPr>
          <a:lstStyle>
            <a:lvl1pPr lvl="0" rtl="0">
              <a:spcBef>
                <a:spcPts val="0"/>
              </a:spcBef>
              <a:spcAft>
                <a:spcPts val="0"/>
              </a:spcAft>
              <a:buSzPts val="3000"/>
              <a:buNone/>
              <a:defRPr>
                <a:solidFill>
                  <a:schemeClr val="lt1"/>
                </a:solidFil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grpSp>
        <p:nvGrpSpPr>
          <p:cNvPr id="2063" name="Google Shape;2063;p51"/>
          <p:cNvGrpSpPr/>
          <p:nvPr/>
        </p:nvGrpSpPr>
        <p:grpSpPr>
          <a:xfrm flipH="1">
            <a:off x="0" y="3485763"/>
            <a:ext cx="1097388" cy="1657725"/>
            <a:chOff x="16049738" y="3642850"/>
            <a:chExt cx="1097388" cy="1657725"/>
          </a:xfrm>
        </p:grpSpPr>
        <p:sp>
          <p:nvSpPr>
            <p:cNvPr id="2064" name="Google Shape;2064;p51"/>
            <p:cNvSpPr/>
            <p:nvPr/>
          </p:nvSpPr>
          <p:spPr>
            <a:xfrm>
              <a:off x="16182100" y="4338300"/>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65" name="Google Shape;2065;p51"/>
            <p:cNvGrpSpPr/>
            <p:nvPr/>
          </p:nvGrpSpPr>
          <p:grpSpPr>
            <a:xfrm>
              <a:off x="16049738" y="3642850"/>
              <a:ext cx="980875" cy="980675"/>
              <a:chOff x="12213050" y="4390025"/>
              <a:chExt cx="980875" cy="980675"/>
            </a:xfrm>
          </p:grpSpPr>
          <p:sp>
            <p:nvSpPr>
              <p:cNvPr id="2066" name="Google Shape;2066;p51"/>
              <p:cNvSpPr/>
              <p:nvPr/>
            </p:nvSpPr>
            <p:spPr>
              <a:xfrm>
                <a:off x="12244775" y="468335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51"/>
              <p:cNvSpPr/>
              <p:nvPr/>
            </p:nvSpPr>
            <p:spPr>
              <a:xfrm>
                <a:off x="12218325" y="477070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51"/>
              <p:cNvSpPr/>
              <p:nvPr/>
            </p:nvSpPr>
            <p:spPr>
              <a:xfrm>
                <a:off x="12228900" y="472565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51"/>
              <p:cNvSpPr/>
              <p:nvPr/>
            </p:nvSpPr>
            <p:spPr>
              <a:xfrm>
                <a:off x="12305675" y="457232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51"/>
              <p:cNvSpPr/>
              <p:nvPr/>
            </p:nvSpPr>
            <p:spPr>
              <a:xfrm>
                <a:off x="12281775" y="460680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51"/>
              <p:cNvSpPr/>
              <p:nvPr/>
            </p:nvSpPr>
            <p:spPr>
              <a:xfrm>
                <a:off x="12260625" y="464380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51"/>
              <p:cNvSpPr/>
              <p:nvPr/>
            </p:nvSpPr>
            <p:spPr>
              <a:xfrm>
                <a:off x="12213050" y="482082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51"/>
              <p:cNvSpPr/>
              <p:nvPr/>
            </p:nvSpPr>
            <p:spPr>
              <a:xfrm>
                <a:off x="12228900" y="501115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51"/>
              <p:cNvSpPr/>
              <p:nvPr/>
            </p:nvSpPr>
            <p:spPr>
              <a:xfrm>
                <a:off x="12694175" y="439002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51"/>
              <p:cNvSpPr/>
              <p:nvPr/>
            </p:nvSpPr>
            <p:spPr>
              <a:xfrm>
                <a:off x="12213050" y="487642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51"/>
              <p:cNvSpPr/>
              <p:nvPr/>
            </p:nvSpPr>
            <p:spPr>
              <a:xfrm>
                <a:off x="12215800" y="493712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51"/>
              <p:cNvSpPr/>
              <p:nvPr/>
            </p:nvSpPr>
            <p:spPr>
              <a:xfrm>
                <a:off x="12268675" y="510632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51"/>
              <p:cNvSpPr/>
              <p:nvPr/>
            </p:nvSpPr>
            <p:spPr>
              <a:xfrm>
                <a:off x="12392800" y="448520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51"/>
              <p:cNvSpPr/>
              <p:nvPr/>
            </p:nvSpPr>
            <p:spPr>
              <a:xfrm>
                <a:off x="12638775" y="439002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51"/>
              <p:cNvSpPr/>
              <p:nvPr/>
            </p:nvSpPr>
            <p:spPr>
              <a:xfrm>
                <a:off x="12755075" y="439255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51"/>
              <p:cNvSpPr/>
              <p:nvPr/>
            </p:nvSpPr>
            <p:spPr>
              <a:xfrm>
                <a:off x="12588425" y="439785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51"/>
              <p:cNvSpPr/>
              <p:nvPr/>
            </p:nvSpPr>
            <p:spPr>
              <a:xfrm>
                <a:off x="12829100" y="440587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51"/>
              <p:cNvSpPr/>
              <p:nvPr/>
            </p:nvSpPr>
            <p:spPr>
              <a:xfrm>
                <a:off x="12924275" y="444290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51"/>
              <p:cNvSpPr/>
              <p:nvPr/>
            </p:nvSpPr>
            <p:spPr>
              <a:xfrm>
                <a:off x="12361075" y="451415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51"/>
              <p:cNvSpPr/>
              <p:nvPr/>
            </p:nvSpPr>
            <p:spPr>
              <a:xfrm>
                <a:off x="12332100" y="454060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51"/>
              <p:cNvSpPr/>
              <p:nvPr/>
            </p:nvSpPr>
            <p:spPr>
              <a:xfrm>
                <a:off x="12424525" y="446405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51"/>
              <p:cNvSpPr/>
              <p:nvPr/>
            </p:nvSpPr>
            <p:spPr>
              <a:xfrm>
                <a:off x="12461550" y="444290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51"/>
              <p:cNvSpPr/>
              <p:nvPr/>
            </p:nvSpPr>
            <p:spPr>
              <a:xfrm>
                <a:off x="12501300" y="442427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51"/>
              <p:cNvSpPr/>
              <p:nvPr/>
            </p:nvSpPr>
            <p:spPr>
              <a:xfrm>
                <a:off x="12543600" y="440842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090" name="Google Shape;2090;p51"/>
          <p:cNvSpPr txBox="1">
            <a:spLocks noGrp="1"/>
          </p:cNvSpPr>
          <p:nvPr>
            <p:ph type="subTitle" idx="7"/>
          </p:nvPr>
        </p:nvSpPr>
        <p:spPr>
          <a:xfrm>
            <a:off x="6701712" y="2559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91" name="Google Shape;2091;p51"/>
          <p:cNvSpPr txBox="1">
            <a:spLocks noGrp="1"/>
          </p:cNvSpPr>
          <p:nvPr>
            <p:ph type="subTitle" idx="8"/>
          </p:nvPr>
        </p:nvSpPr>
        <p:spPr>
          <a:xfrm>
            <a:off x="6820212" y="2816930"/>
            <a:ext cx="1496400" cy="10479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three columns 9">
  <p:cSld name="CUSTOM_20">
    <p:spTree>
      <p:nvGrpSpPr>
        <p:cNvPr id="1" name="Shape 2092"/>
        <p:cNvGrpSpPr/>
        <p:nvPr/>
      </p:nvGrpSpPr>
      <p:grpSpPr>
        <a:xfrm>
          <a:off x="0" y="0"/>
          <a:ext cx="0" cy="0"/>
          <a:chOff x="0" y="0"/>
          <a:chExt cx="0" cy="0"/>
        </a:xfrm>
      </p:grpSpPr>
      <p:sp>
        <p:nvSpPr>
          <p:cNvPr id="2093" name="Google Shape;2093;p52"/>
          <p:cNvSpPr txBox="1">
            <a:spLocks noGrp="1"/>
          </p:cNvSpPr>
          <p:nvPr>
            <p:ph type="subTitle" idx="1"/>
          </p:nvPr>
        </p:nvSpPr>
        <p:spPr>
          <a:xfrm>
            <a:off x="1129876" y="3321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94" name="Google Shape;2094;p52"/>
          <p:cNvSpPr txBox="1">
            <a:spLocks noGrp="1"/>
          </p:cNvSpPr>
          <p:nvPr>
            <p:ph type="subTitle" idx="2"/>
          </p:nvPr>
        </p:nvSpPr>
        <p:spPr>
          <a:xfrm>
            <a:off x="1129876" y="3640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95" name="Google Shape;2095;p52"/>
          <p:cNvSpPr txBox="1">
            <a:spLocks noGrp="1"/>
          </p:cNvSpPr>
          <p:nvPr>
            <p:ph type="subTitle" idx="3"/>
          </p:nvPr>
        </p:nvSpPr>
        <p:spPr>
          <a:xfrm>
            <a:off x="3705300" y="3321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96" name="Google Shape;2096;p52"/>
          <p:cNvSpPr txBox="1">
            <a:spLocks noGrp="1"/>
          </p:cNvSpPr>
          <p:nvPr>
            <p:ph type="subTitle" idx="4"/>
          </p:nvPr>
        </p:nvSpPr>
        <p:spPr>
          <a:xfrm>
            <a:off x="3705300" y="3640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097" name="Google Shape;2097;p52"/>
          <p:cNvSpPr txBox="1">
            <a:spLocks noGrp="1"/>
          </p:cNvSpPr>
          <p:nvPr>
            <p:ph type="subTitle" idx="5"/>
          </p:nvPr>
        </p:nvSpPr>
        <p:spPr>
          <a:xfrm>
            <a:off x="6280316" y="3321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098" name="Google Shape;2098;p52"/>
          <p:cNvSpPr txBox="1">
            <a:spLocks noGrp="1"/>
          </p:cNvSpPr>
          <p:nvPr>
            <p:ph type="subTitle" idx="6"/>
          </p:nvPr>
        </p:nvSpPr>
        <p:spPr>
          <a:xfrm>
            <a:off x="6280316" y="3640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099" name="Google Shape;2099;p52"/>
          <p:cNvGrpSpPr/>
          <p:nvPr/>
        </p:nvGrpSpPr>
        <p:grpSpPr>
          <a:xfrm>
            <a:off x="6373713" y="4125725"/>
            <a:ext cx="2783800" cy="1027300"/>
            <a:chOff x="-5555112" y="2724125"/>
            <a:chExt cx="2783800" cy="1027300"/>
          </a:xfrm>
        </p:grpSpPr>
        <p:sp>
          <p:nvSpPr>
            <p:cNvPr id="2100" name="Google Shape;2100;p52"/>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52"/>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02" name="Google Shape;2102;p52"/>
          <p:cNvSpPr/>
          <p:nvPr/>
        </p:nvSpPr>
        <p:spPr>
          <a:xfrm flipH="1">
            <a:off x="8046600" y="688538"/>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03" name="Google Shape;2103;p52"/>
          <p:cNvGrpSpPr/>
          <p:nvPr/>
        </p:nvGrpSpPr>
        <p:grpSpPr>
          <a:xfrm flipH="1">
            <a:off x="8163113" y="-6912"/>
            <a:ext cx="980875" cy="980675"/>
            <a:chOff x="4166450" y="897350"/>
            <a:chExt cx="980875" cy="980675"/>
          </a:xfrm>
        </p:grpSpPr>
        <p:sp>
          <p:nvSpPr>
            <p:cNvPr id="2104" name="Google Shape;2104;p52"/>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52"/>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52"/>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52"/>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52"/>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52"/>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52"/>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52"/>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52"/>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52"/>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52"/>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52"/>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52"/>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52"/>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52"/>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52"/>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52"/>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52"/>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52"/>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52"/>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52"/>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52"/>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52"/>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52"/>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28" name="Google Shape;2128;p52"/>
          <p:cNvGrpSpPr/>
          <p:nvPr/>
        </p:nvGrpSpPr>
        <p:grpSpPr>
          <a:xfrm>
            <a:off x="-12" y="1825"/>
            <a:ext cx="2022450" cy="1075325"/>
            <a:chOff x="-12" y="1825"/>
            <a:chExt cx="2022450" cy="1075325"/>
          </a:xfrm>
        </p:grpSpPr>
        <p:sp>
          <p:nvSpPr>
            <p:cNvPr id="2129" name="Google Shape;2129;p52"/>
            <p:cNvSpPr/>
            <p:nvPr/>
          </p:nvSpPr>
          <p:spPr>
            <a:xfrm>
              <a:off x="-12" y="182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52"/>
            <p:cNvSpPr/>
            <p:nvPr/>
          </p:nvSpPr>
          <p:spPr>
            <a:xfrm>
              <a:off x="-12" y="182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1" name="Google Shape;2131;p52"/>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52"/>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four columns 4">
  <p:cSld name="CUSTOM_21">
    <p:spTree>
      <p:nvGrpSpPr>
        <p:cNvPr id="1" name="Shape 2133"/>
        <p:cNvGrpSpPr/>
        <p:nvPr/>
      </p:nvGrpSpPr>
      <p:grpSpPr>
        <a:xfrm>
          <a:off x="0" y="0"/>
          <a:ext cx="0" cy="0"/>
          <a:chOff x="0" y="0"/>
          <a:chExt cx="0" cy="0"/>
        </a:xfrm>
      </p:grpSpPr>
      <p:sp>
        <p:nvSpPr>
          <p:cNvPr id="2134" name="Google Shape;2134;p53"/>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5" name="Google Shape;2135;p53"/>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36" name="Google Shape;2136;p53"/>
          <p:cNvSpPr txBox="1">
            <a:spLocks noGrp="1"/>
          </p:cNvSpPr>
          <p:nvPr>
            <p:ph type="subTitle" idx="1"/>
          </p:nvPr>
        </p:nvSpPr>
        <p:spPr>
          <a:xfrm>
            <a:off x="712050" y="2178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37" name="Google Shape;2137;p53"/>
          <p:cNvSpPr txBox="1">
            <a:spLocks noGrp="1"/>
          </p:cNvSpPr>
          <p:nvPr>
            <p:ph type="subTitle" idx="2"/>
          </p:nvPr>
        </p:nvSpPr>
        <p:spPr>
          <a:xfrm>
            <a:off x="712050" y="2497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38" name="Google Shape;2138;p53"/>
          <p:cNvSpPr txBox="1">
            <a:spLocks noGrp="1"/>
          </p:cNvSpPr>
          <p:nvPr>
            <p:ph type="subTitle" idx="3"/>
          </p:nvPr>
        </p:nvSpPr>
        <p:spPr>
          <a:xfrm>
            <a:off x="2707839" y="2178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39" name="Google Shape;2139;p53"/>
          <p:cNvSpPr txBox="1">
            <a:spLocks noGrp="1"/>
          </p:cNvSpPr>
          <p:nvPr>
            <p:ph type="subTitle" idx="4"/>
          </p:nvPr>
        </p:nvSpPr>
        <p:spPr>
          <a:xfrm>
            <a:off x="2707839" y="2497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40" name="Google Shape;2140;p53"/>
          <p:cNvSpPr txBox="1">
            <a:spLocks noGrp="1"/>
          </p:cNvSpPr>
          <p:nvPr>
            <p:ph type="subTitle" idx="5"/>
          </p:nvPr>
        </p:nvSpPr>
        <p:spPr>
          <a:xfrm>
            <a:off x="4703628" y="2178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41" name="Google Shape;2141;p53"/>
          <p:cNvSpPr txBox="1">
            <a:spLocks noGrp="1"/>
          </p:cNvSpPr>
          <p:nvPr>
            <p:ph type="subTitle" idx="6"/>
          </p:nvPr>
        </p:nvSpPr>
        <p:spPr>
          <a:xfrm>
            <a:off x="4703628" y="2497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42" name="Google Shape;2142;p53"/>
          <p:cNvSpPr txBox="1">
            <a:spLocks noGrp="1"/>
          </p:cNvSpPr>
          <p:nvPr>
            <p:ph type="subTitle" idx="7"/>
          </p:nvPr>
        </p:nvSpPr>
        <p:spPr>
          <a:xfrm>
            <a:off x="6699416" y="2178755"/>
            <a:ext cx="17334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43" name="Google Shape;2143;p53"/>
          <p:cNvSpPr txBox="1">
            <a:spLocks noGrp="1"/>
          </p:cNvSpPr>
          <p:nvPr>
            <p:ph type="subTitle" idx="8"/>
          </p:nvPr>
        </p:nvSpPr>
        <p:spPr>
          <a:xfrm>
            <a:off x="6699416" y="2497841"/>
            <a:ext cx="17334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144" name="Google Shape;2144;p53"/>
          <p:cNvSpPr txBox="1">
            <a:spLocks noGrp="1"/>
          </p:cNvSpPr>
          <p:nvPr>
            <p:ph type="body" idx="9"/>
          </p:nvPr>
        </p:nvSpPr>
        <p:spPr>
          <a:xfrm>
            <a:off x="713325" y="1396075"/>
            <a:ext cx="7723800" cy="6858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Clr>
                <a:srgbClr val="F8FAFB"/>
              </a:buClr>
              <a:buSzPts val="1400"/>
              <a:buFont typeface="Roboto Slab Regular"/>
              <a:buChar char="●"/>
              <a:defRPr sz="1400"/>
            </a:lvl1pPr>
            <a:lvl2pPr marL="914400" lvl="1" indent="-317500" rtl="0">
              <a:lnSpc>
                <a:spcPct val="100000"/>
              </a:lnSpc>
              <a:spcBef>
                <a:spcPts val="0"/>
              </a:spcBef>
              <a:spcAft>
                <a:spcPts val="0"/>
              </a:spcAft>
              <a:buClr>
                <a:srgbClr val="000000"/>
              </a:buClr>
              <a:buSzPts val="1400"/>
              <a:buFont typeface="Roboto Slab Regular"/>
              <a:buChar char="○"/>
              <a:defRPr/>
            </a:lvl2pPr>
            <a:lvl3pPr marL="1371600" lvl="2" indent="-317500" rtl="0">
              <a:lnSpc>
                <a:spcPct val="100000"/>
              </a:lnSpc>
              <a:spcBef>
                <a:spcPts val="1600"/>
              </a:spcBef>
              <a:spcAft>
                <a:spcPts val="0"/>
              </a:spcAft>
              <a:buClr>
                <a:srgbClr val="000000"/>
              </a:buClr>
              <a:buSzPts val="1400"/>
              <a:buFont typeface="Roboto Slab Regular"/>
              <a:buChar char="■"/>
              <a:defRPr/>
            </a:lvl3pPr>
            <a:lvl4pPr marL="1828800" lvl="3" indent="-317500" rtl="0">
              <a:lnSpc>
                <a:spcPct val="100000"/>
              </a:lnSpc>
              <a:spcBef>
                <a:spcPts val="1600"/>
              </a:spcBef>
              <a:spcAft>
                <a:spcPts val="0"/>
              </a:spcAft>
              <a:buClr>
                <a:srgbClr val="000000"/>
              </a:buClr>
              <a:buSzPts val="1400"/>
              <a:buFont typeface="Roboto Slab Regular"/>
              <a:buChar char="●"/>
              <a:defRPr/>
            </a:lvl4pPr>
            <a:lvl5pPr marL="2286000" lvl="4" indent="-317500" rtl="0">
              <a:lnSpc>
                <a:spcPct val="100000"/>
              </a:lnSpc>
              <a:spcBef>
                <a:spcPts val="1600"/>
              </a:spcBef>
              <a:spcAft>
                <a:spcPts val="0"/>
              </a:spcAft>
              <a:buClr>
                <a:srgbClr val="000000"/>
              </a:buClr>
              <a:buSzPts val="1400"/>
              <a:buFont typeface="Roboto Slab Regular"/>
              <a:buChar char="○"/>
              <a:defRPr/>
            </a:lvl5pPr>
            <a:lvl6pPr marL="2743200" lvl="5" indent="-317500" rtl="0">
              <a:lnSpc>
                <a:spcPct val="100000"/>
              </a:lnSpc>
              <a:spcBef>
                <a:spcPts val="1600"/>
              </a:spcBef>
              <a:spcAft>
                <a:spcPts val="0"/>
              </a:spcAft>
              <a:buClr>
                <a:srgbClr val="000000"/>
              </a:buClr>
              <a:buSzPts val="1400"/>
              <a:buFont typeface="Roboto Slab Regular"/>
              <a:buChar char="■"/>
              <a:defRPr/>
            </a:lvl6pPr>
            <a:lvl7pPr marL="3200400" lvl="6" indent="-317500" rtl="0">
              <a:lnSpc>
                <a:spcPct val="100000"/>
              </a:lnSpc>
              <a:spcBef>
                <a:spcPts val="1600"/>
              </a:spcBef>
              <a:spcAft>
                <a:spcPts val="0"/>
              </a:spcAft>
              <a:buClr>
                <a:srgbClr val="000000"/>
              </a:buClr>
              <a:buSzPts val="1400"/>
              <a:buFont typeface="Roboto Slab Regular"/>
              <a:buChar char="●"/>
              <a:defRPr/>
            </a:lvl7pPr>
            <a:lvl8pPr marL="3657600" lvl="7" indent="-317500" rtl="0">
              <a:lnSpc>
                <a:spcPct val="100000"/>
              </a:lnSpc>
              <a:spcBef>
                <a:spcPts val="1600"/>
              </a:spcBef>
              <a:spcAft>
                <a:spcPts val="0"/>
              </a:spcAft>
              <a:buClr>
                <a:srgbClr val="000000"/>
              </a:buClr>
              <a:buSzPts val="1400"/>
              <a:buFont typeface="Roboto Slab Regular"/>
              <a:buChar char="○"/>
              <a:defRPr/>
            </a:lvl8pPr>
            <a:lvl9pPr marL="4114800" lvl="8" indent="-317500" rtl="0">
              <a:lnSpc>
                <a:spcPct val="100000"/>
              </a:lnSpc>
              <a:spcBef>
                <a:spcPts val="1600"/>
              </a:spcBef>
              <a:spcAft>
                <a:spcPts val="1600"/>
              </a:spcAft>
              <a:buClr>
                <a:srgbClr val="000000"/>
              </a:buClr>
              <a:buSzPts val="1400"/>
              <a:buFont typeface="Roboto Slab Regular"/>
              <a:buChar char="■"/>
              <a:defRPr/>
            </a:lvl9pPr>
          </a:lstStyle>
          <a:p>
            <a:endParaRPr/>
          </a:p>
        </p:txBody>
      </p:sp>
      <p:grpSp>
        <p:nvGrpSpPr>
          <p:cNvPr id="2145" name="Google Shape;2145;p53"/>
          <p:cNvGrpSpPr/>
          <p:nvPr/>
        </p:nvGrpSpPr>
        <p:grpSpPr>
          <a:xfrm>
            <a:off x="-12" y="1825"/>
            <a:ext cx="2022450" cy="1075325"/>
            <a:chOff x="-12" y="1825"/>
            <a:chExt cx="2022450" cy="1075325"/>
          </a:xfrm>
        </p:grpSpPr>
        <p:sp>
          <p:nvSpPr>
            <p:cNvPr id="2146" name="Google Shape;2146;p53"/>
            <p:cNvSpPr/>
            <p:nvPr/>
          </p:nvSpPr>
          <p:spPr>
            <a:xfrm>
              <a:off x="-12" y="182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53"/>
            <p:cNvSpPr/>
            <p:nvPr/>
          </p:nvSpPr>
          <p:spPr>
            <a:xfrm>
              <a:off x="-12" y="182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8" name="Google Shape;2148;p53"/>
          <p:cNvGrpSpPr/>
          <p:nvPr/>
        </p:nvGrpSpPr>
        <p:grpSpPr>
          <a:xfrm>
            <a:off x="6373713" y="425"/>
            <a:ext cx="2783800" cy="1027300"/>
            <a:chOff x="-5555112" y="-1401175"/>
            <a:chExt cx="2783800" cy="1027300"/>
          </a:xfrm>
        </p:grpSpPr>
        <p:sp>
          <p:nvSpPr>
            <p:cNvPr id="2149" name="Google Shape;2149;p53"/>
            <p:cNvSpPr/>
            <p:nvPr/>
          </p:nvSpPr>
          <p:spPr>
            <a:xfrm rot="10800000" flipH="1">
              <a:off x="-5555112" y="-140117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53"/>
            <p:cNvSpPr/>
            <p:nvPr/>
          </p:nvSpPr>
          <p:spPr>
            <a:xfrm rot="10800000" flipH="1">
              <a:off x="-4198862" y="-140117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51" name="Google Shape;2151;p53"/>
          <p:cNvGrpSpPr/>
          <p:nvPr/>
        </p:nvGrpSpPr>
        <p:grpSpPr>
          <a:xfrm>
            <a:off x="6511388" y="4832325"/>
            <a:ext cx="2646125" cy="224625"/>
            <a:chOff x="5554725" y="3765525"/>
            <a:chExt cx="2646125" cy="224625"/>
          </a:xfrm>
        </p:grpSpPr>
        <p:sp>
          <p:nvSpPr>
            <p:cNvPr id="2152" name="Google Shape;2152;p53"/>
            <p:cNvSpPr/>
            <p:nvPr/>
          </p:nvSpPr>
          <p:spPr>
            <a:xfrm>
              <a:off x="5560000" y="3765525"/>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3" name="Google Shape;2153;p53"/>
            <p:cNvSpPr/>
            <p:nvPr/>
          </p:nvSpPr>
          <p:spPr>
            <a:xfrm>
              <a:off x="5560000" y="3963675"/>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4" name="Google Shape;2154;p53"/>
            <p:cNvSpPr/>
            <p:nvPr/>
          </p:nvSpPr>
          <p:spPr>
            <a:xfrm>
              <a:off x="5554725" y="3865975"/>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5" name="Google Shape;2155;p53"/>
          <p:cNvSpPr/>
          <p:nvPr/>
        </p:nvSpPr>
        <p:spPr>
          <a:xfrm>
            <a:off x="-278087" y="449832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hree columns 10">
  <p:cSld name="CUSTOM_22">
    <p:spTree>
      <p:nvGrpSpPr>
        <p:cNvPr id="1" name="Shape 2156"/>
        <p:cNvGrpSpPr/>
        <p:nvPr/>
      </p:nvGrpSpPr>
      <p:grpSpPr>
        <a:xfrm>
          <a:off x="0" y="0"/>
          <a:ext cx="0" cy="0"/>
          <a:chOff x="0" y="0"/>
          <a:chExt cx="0" cy="0"/>
        </a:xfrm>
      </p:grpSpPr>
      <p:sp>
        <p:nvSpPr>
          <p:cNvPr id="2157" name="Google Shape;2157;p54"/>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8" name="Google Shape;2158;p54"/>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59" name="Google Shape;2159;p54"/>
          <p:cNvSpPr txBox="1">
            <a:spLocks noGrp="1"/>
          </p:cNvSpPr>
          <p:nvPr>
            <p:ph type="subTitle" idx="1"/>
          </p:nvPr>
        </p:nvSpPr>
        <p:spPr>
          <a:xfrm>
            <a:off x="1842376" y="1569150"/>
            <a:ext cx="27297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0" name="Google Shape;2160;p54"/>
          <p:cNvSpPr txBox="1">
            <a:spLocks noGrp="1"/>
          </p:cNvSpPr>
          <p:nvPr>
            <p:ph type="subTitle" idx="2"/>
          </p:nvPr>
        </p:nvSpPr>
        <p:spPr>
          <a:xfrm>
            <a:off x="1842375" y="1990644"/>
            <a:ext cx="23898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1" name="Google Shape;2161;p54"/>
          <p:cNvSpPr txBox="1">
            <a:spLocks noGrp="1"/>
          </p:cNvSpPr>
          <p:nvPr>
            <p:ph type="subTitle" idx="3"/>
          </p:nvPr>
        </p:nvSpPr>
        <p:spPr>
          <a:xfrm>
            <a:off x="1842376" y="2521652"/>
            <a:ext cx="27297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2" name="Google Shape;2162;p54"/>
          <p:cNvSpPr txBox="1">
            <a:spLocks noGrp="1"/>
          </p:cNvSpPr>
          <p:nvPr>
            <p:ph type="subTitle" idx="4"/>
          </p:nvPr>
        </p:nvSpPr>
        <p:spPr>
          <a:xfrm>
            <a:off x="1842375" y="2943144"/>
            <a:ext cx="23898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3" name="Google Shape;2163;p54"/>
          <p:cNvSpPr txBox="1">
            <a:spLocks noGrp="1"/>
          </p:cNvSpPr>
          <p:nvPr>
            <p:ph type="subTitle" idx="5"/>
          </p:nvPr>
        </p:nvSpPr>
        <p:spPr>
          <a:xfrm>
            <a:off x="1842376" y="3512255"/>
            <a:ext cx="2729700" cy="3936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4" name="Google Shape;2164;p54"/>
          <p:cNvSpPr txBox="1">
            <a:spLocks noGrp="1"/>
          </p:cNvSpPr>
          <p:nvPr>
            <p:ph type="subTitle" idx="6"/>
          </p:nvPr>
        </p:nvSpPr>
        <p:spPr>
          <a:xfrm>
            <a:off x="1842375" y="3933744"/>
            <a:ext cx="2389800" cy="298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65" name="Google Shape;2165;p54"/>
          <p:cNvSpPr txBox="1">
            <a:spLocks noGrp="1"/>
          </p:cNvSpPr>
          <p:nvPr>
            <p:ph type="title" idx="7" hasCustomPrompt="1"/>
          </p:nvPr>
        </p:nvSpPr>
        <p:spPr>
          <a:xfrm>
            <a:off x="1002896" y="1798575"/>
            <a:ext cx="496200" cy="35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66" name="Google Shape;2166;p54"/>
          <p:cNvSpPr txBox="1">
            <a:spLocks noGrp="1"/>
          </p:cNvSpPr>
          <p:nvPr>
            <p:ph type="title" idx="8" hasCustomPrompt="1"/>
          </p:nvPr>
        </p:nvSpPr>
        <p:spPr>
          <a:xfrm>
            <a:off x="1002896" y="2774613"/>
            <a:ext cx="496200" cy="35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2167" name="Google Shape;2167;p54"/>
          <p:cNvSpPr txBox="1">
            <a:spLocks noGrp="1"/>
          </p:cNvSpPr>
          <p:nvPr>
            <p:ph type="title" idx="9" hasCustomPrompt="1"/>
          </p:nvPr>
        </p:nvSpPr>
        <p:spPr>
          <a:xfrm>
            <a:off x="1002896" y="3768125"/>
            <a:ext cx="496200" cy="3534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a:solidFill>
                  <a:schemeClr val="lt1"/>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grpSp>
        <p:nvGrpSpPr>
          <p:cNvPr id="2168" name="Google Shape;2168;p54"/>
          <p:cNvGrpSpPr/>
          <p:nvPr/>
        </p:nvGrpSpPr>
        <p:grpSpPr>
          <a:xfrm>
            <a:off x="-12" y="-17050"/>
            <a:ext cx="2783800" cy="1027300"/>
            <a:chOff x="-11928837" y="-1418650"/>
            <a:chExt cx="2783800" cy="1027300"/>
          </a:xfrm>
        </p:grpSpPr>
        <p:sp>
          <p:nvSpPr>
            <p:cNvPr id="2169" name="Google Shape;2169;p54"/>
            <p:cNvSpPr/>
            <p:nvPr/>
          </p:nvSpPr>
          <p:spPr>
            <a:xfrm rot="10800000">
              <a:off x="-11928837" y="-1418650"/>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54"/>
            <p:cNvSpPr/>
            <p:nvPr/>
          </p:nvSpPr>
          <p:spPr>
            <a:xfrm rot="10800000">
              <a:off x="-11928837" y="-1418650"/>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71" name="Google Shape;2171;p54"/>
          <p:cNvSpPr/>
          <p:nvPr/>
        </p:nvSpPr>
        <p:spPr>
          <a:xfrm>
            <a:off x="7100013" y="146937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172" name="Google Shape;2172;p54"/>
          <p:cNvGrpSpPr/>
          <p:nvPr/>
        </p:nvGrpSpPr>
        <p:grpSpPr>
          <a:xfrm>
            <a:off x="7135063" y="1838"/>
            <a:ext cx="2022450" cy="1075325"/>
            <a:chOff x="7135063" y="1838"/>
            <a:chExt cx="2022450" cy="1075325"/>
          </a:xfrm>
        </p:grpSpPr>
        <p:sp>
          <p:nvSpPr>
            <p:cNvPr id="2173" name="Google Shape;2173;p54"/>
            <p:cNvSpPr/>
            <p:nvPr/>
          </p:nvSpPr>
          <p:spPr>
            <a:xfrm flipH="1">
              <a:off x="7135063" y="1838"/>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4" name="Google Shape;2174;p54"/>
            <p:cNvSpPr/>
            <p:nvPr/>
          </p:nvSpPr>
          <p:spPr>
            <a:xfrm flipH="1">
              <a:off x="8298238" y="1838"/>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75" name="Google Shape;2175;p54"/>
          <p:cNvGrpSpPr/>
          <p:nvPr/>
        </p:nvGrpSpPr>
        <p:grpSpPr>
          <a:xfrm>
            <a:off x="8468096" y="4509521"/>
            <a:ext cx="675898" cy="633990"/>
            <a:chOff x="731675" y="1636850"/>
            <a:chExt cx="805600" cy="755650"/>
          </a:xfrm>
        </p:grpSpPr>
        <p:sp>
          <p:nvSpPr>
            <p:cNvPr id="2176" name="Google Shape;2176;p54"/>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7" name="Google Shape;2177;p54"/>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8" name="Google Shape;2178;p54"/>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9" name="Google Shape;2179;p54"/>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54"/>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1" name="Google Shape;2181;p54"/>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2" name="Google Shape;2182;p54"/>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54"/>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4" name="Google Shape;2184;p54"/>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5" name="Google Shape;2185;p54"/>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54"/>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7" name="Google Shape;2187;p54"/>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8" name="Google Shape;2188;p54"/>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9" name="Google Shape;2189;p54"/>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0" name="Google Shape;2190;p54"/>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1" name="Google Shape;2191;p54"/>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hree columns 11">
  <p:cSld name="CUSTOM_23">
    <p:spTree>
      <p:nvGrpSpPr>
        <p:cNvPr id="1" name="Shape 2192"/>
        <p:cNvGrpSpPr/>
        <p:nvPr/>
      </p:nvGrpSpPr>
      <p:grpSpPr>
        <a:xfrm>
          <a:off x="0" y="0"/>
          <a:ext cx="0" cy="0"/>
          <a:chOff x="0" y="0"/>
          <a:chExt cx="0" cy="0"/>
        </a:xfrm>
      </p:grpSpPr>
      <p:sp>
        <p:nvSpPr>
          <p:cNvPr id="2193" name="Google Shape;2193;p55"/>
          <p:cNvSpPr txBox="1">
            <a:spLocks noGrp="1"/>
          </p:cNvSpPr>
          <p:nvPr>
            <p:ph type="title"/>
          </p:nvPr>
        </p:nvSpPr>
        <p:spPr>
          <a:xfrm>
            <a:off x="710200" y="535600"/>
            <a:ext cx="45501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194" name="Google Shape;2194;p55"/>
          <p:cNvSpPr txBox="1">
            <a:spLocks noGrp="1"/>
          </p:cNvSpPr>
          <p:nvPr>
            <p:ph type="body" idx="1"/>
          </p:nvPr>
        </p:nvSpPr>
        <p:spPr>
          <a:xfrm>
            <a:off x="710200" y="1396075"/>
            <a:ext cx="4550100" cy="685800"/>
          </a:xfrm>
          <a:prstGeom prst="rect">
            <a:avLst/>
          </a:prstGeom>
        </p:spPr>
        <p:txBody>
          <a:bodyPr spcFirstLastPara="1" wrap="square" lIns="91425" tIns="91425" rIns="91425" bIns="91425" anchor="ctr" anchorCtr="0">
            <a:noAutofit/>
          </a:bodyPr>
          <a:lstStyle>
            <a:lvl1pPr marL="457200" lvl="0" indent="-317500" algn="ctr" rtl="0">
              <a:lnSpc>
                <a:spcPct val="100000"/>
              </a:lnSpc>
              <a:spcBef>
                <a:spcPts val="0"/>
              </a:spcBef>
              <a:spcAft>
                <a:spcPts val="0"/>
              </a:spcAft>
              <a:buClr>
                <a:srgbClr val="F8FAFB"/>
              </a:buClr>
              <a:buSzPts val="1400"/>
              <a:buFont typeface="Roboto Slab Regular"/>
              <a:buChar char="●"/>
              <a:defRPr sz="1400"/>
            </a:lvl1pPr>
            <a:lvl2pPr marL="914400" lvl="1" indent="-317500" rtl="0">
              <a:lnSpc>
                <a:spcPct val="100000"/>
              </a:lnSpc>
              <a:spcBef>
                <a:spcPts val="0"/>
              </a:spcBef>
              <a:spcAft>
                <a:spcPts val="0"/>
              </a:spcAft>
              <a:buClr>
                <a:srgbClr val="000000"/>
              </a:buClr>
              <a:buSzPts val="1400"/>
              <a:buFont typeface="Roboto Slab Regular"/>
              <a:buChar char="○"/>
              <a:defRPr/>
            </a:lvl2pPr>
            <a:lvl3pPr marL="1371600" lvl="2" indent="-317500" rtl="0">
              <a:lnSpc>
                <a:spcPct val="100000"/>
              </a:lnSpc>
              <a:spcBef>
                <a:spcPts val="1600"/>
              </a:spcBef>
              <a:spcAft>
                <a:spcPts val="0"/>
              </a:spcAft>
              <a:buClr>
                <a:srgbClr val="000000"/>
              </a:buClr>
              <a:buSzPts val="1400"/>
              <a:buFont typeface="Roboto Slab Regular"/>
              <a:buChar char="■"/>
              <a:defRPr/>
            </a:lvl3pPr>
            <a:lvl4pPr marL="1828800" lvl="3" indent="-317500" rtl="0">
              <a:lnSpc>
                <a:spcPct val="100000"/>
              </a:lnSpc>
              <a:spcBef>
                <a:spcPts val="1600"/>
              </a:spcBef>
              <a:spcAft>
                <a:spcPts val="0"/>
              </a:spcAft>
              <a:buClr>
                <a:srgbClr val="000000"/>
              </a:buClr>
              <a:buSzPts val="1400"/>
              <a:buFont typeface="Roboto Slab Regular"/>
              <a:buChar char="●"/>
              <a:defRPr/>
            </a:lvl4pPr>
            <a:lvl5pPr marL="2286000" lvl="4" indent="-317500" rtl="0">
              <a:lnSpc>
                <a:spcPct val="100000"/>
              </a:lnSpc>
              <a:spcBef>
                <a:spcPts val="1600"/>
              </a:spcBef>
              <a:spcAft>
                <a:spcPts val="0"/>
              </a:spcAft>
              <a:buClr>
                <a:srgbClr val="000000"/>
              </a:buClr>
              <a:buSzPts val="1400"/>
              <a:buFont typeface="Roboto Slab Regular"/>
              <a:buChar char="○"/>
              <a:defRPr/>
            </a:lvl5pPr>
            <a:lvl6pPr marL="2743200" lvl="5" indent="-317500" rtl="0">
              <a:lnSpc>
                <a:spcPct val="100000"/>
              </a:lnSpc>
              <a:spcBef>
                <a:spcPts val="1600"/>
              </a:spcBef>
              <a:spcAft>
                <a:spcPts val="0"/>
              </a:spcAft>
              <a:buClr>
                <a:srgbClr val="000000"/>
              </a:buClr>
              <a:buSzPts val="1400"/>
              <a:buFont typeface="Roboto Slab Regular"/>
              <a:buChar char="■"/>
              <a:defRPr/>
            </a:lvl6pPr>
            <a:lvl7pPr marL="3200400" lvl="6" indent="-317500" rtl="0">
              <a:lnSpc>
                <a:spcPct val="100000"/>
              </a:lnSpc>
              <a:spcBef>
                <a:spcPts val="1600"/>
              </a:spcBef>
              <a:spcAft>
                <a:spcPts val="0"/>
              </a:spcAft>
              <a:buClr>
                <a:srgbClr val="000000"/>
              </a:buClr>
              <a:buSzPts val="1400"/>
              <a:buFont typeface="Roboto Slab Regular"/>
              <a:buChar char="●"/>
              <a:defRPr/>
            </a:lvl7pPr>
            <a:lvl8pPr marL="3657600" lvl="7" indent="-317500" rtl="0">
              <a:lnSpc>
                <a:spcPct val="100000"/>
              </a:lnSpc>
              <a:spcBef>
                <a:spcPts val="1600"/>
              </a:spcBef>
              <a:spcAft>
                <a:spcPts val="0"/>
              </a:spcAft>
              <a:buClr>
                <a:srgbClr val="000000"/>
              </a:buClr>
              <a:buSzPts val="1400"/>
              <a:buFont typeface="Roboto Slab Regular"/>
              <a:buChar char="○"/>
              <a:defRPr/>
            </a:lvl8pPr>
            <a:lvl9pPr marL="4114800" lvl="8" indent="-317500" rtl="0">
              <a:lnSpc>
                <a:spcPct val="100000"/>
              </a:lnSpc>
              <a:spcBef>
                <a:spcPts val="1600"/>
              </a:spcBef>
              <a:spcAft>
                <a:spcPts val="1600"/>
              </a:spcAft>
              <a:buClr>
                <a:srgbClr val="000000"/>
              </a:buClr>
              <a:buSzPts val="1400"/>
              <a:buFont typeface="Roboto Slab Regular"/>
              <a:buChar char="■"/>
              <a:defRPr/>
            </a:lvl9pPr>
          </a:lstStyle>
          <a:p>
            <a:endParaRPr/>
          </a:p>
        </p:txBody>
      </p:sp>
      <p:sp>
        <p:nvSpPr>
          <p:cNvPr id="2195" name="Google Shape;2195;p55"/>
          <p:cNvSpPr txBox="1">
            <a:spLocks noGrp="1"/>
          </p:cNvSpPr>
          <p:nvPr>
            <p:ph type="subTitle" idx="2"/>
          </p:nvPr>
        </p:nvSpPr>
        <p:spPr>
          <a:xfrm>
            <a:off x="809100" y="3591579"/>
            <a:ext cx="12225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96" name="Google Shape;2196;p55"/>
          <p:cNvSpPr txBox="1">
            <a:spLocks noGrp="1"/>
          </p:cNvSpPr>
          <p:nvPr>
            <p:ph type="subTitle" idx="3"/>
          </p:nvPr>
        </p:nvSpPr>
        <p:spPr>
          <a:xfrm>
            <a:off x="2827252" y="3591579"/>
            <a:ext cx="12225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197" name="Google Shape;2197;p55"/>
          <p:cNvSpPr txBox="1">
            <a:spLocks noGrp="1"/>
          </p:cNvSpPr>
          <p:nvPr>
            <p:ph type="subTitle" idx="4"/>
          </p:nvPr>
        </p:nvSpPr>
        <p:spPr>
          <a:xfrm>
            <a:off x="4842328" y="3591579"/>
            <a:ext cx="12225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grpSp>
        <p:nvGrpSpPr>
          <p:cNvPr id="2198" name="Google Shape;2198;p55"/>
          <p:cNvGrpSpPr/>
          <p:nvPr/>
        </p:nvGrpSpPr>
        <p:grpSpPr>
          <a:xfrm>
            <a:off x="0" y="-18762"/>
            <a:ext cx="2022450" cy="1075325"/>
            <a:chOff x="-6300587" y="3953188"/>
            <a:chExt cx="2022450" cy="1075325"/>
          </a:xfrm>
        </p:grpSpPr>
        <p:sp>
          <p:nvSpPr>
            <p:cNvPr id="2199" name="Google Shape;2199;p55"/>
            <p:cNvSpPr/>
            <p:nvPr/>
          </p:nvSpPr>
          <p:spPr>
            <a:xfrm>
              <a:off x="-6300587" y="3953188"/>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0" name="Google Shape;2200;p55"/>
            <p:cNvSpPr/>
            <p:nvPr/>
          </p:nvSpPr>
          <p:spPr>
            <a:xfrm>
              <a:off x="-6300587" y="3953188"/>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five columns">
  <p:cSld name="CUSTOM_24">
    <p:spTree>
      <p:nvGrpSpPr>
        <p:cNvPr id="1" name="Shape 2201"/>
        <p:cNvGrpSpPr/>
        <p:nvPr/>
      </p:nvGrpSpPr>
      <p:grpSpPr>
        <a:xfrm>
          <a:off x="0" y="0"/>
          <a:ext cx="0" cy="0"/>
          <a:chOff x="0" y="0"/>
          <a:chExt cx="0" cy="0"/>
        </a:xfrm>
      </p:grpSpPr>
      <p:sp>
        <p:nvSpPr>
          <p:cNvPr id="2202" name="Google Shape;2202;p56"/>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56"/>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lnSpc>
                <a:spcPct val="115000"/>
              </a:lnSpc>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04" name="Google Shape;2204;p56"/>
          <p:cNvSpPr txBox="1">
            <a:spLocks noGrp="1"/>
          </p:cNvSpPr>
          <p:nvPr>
            <p:ph type="subTitle" idx="1"/>
          </p:nvPr>
        </p:nvSpPr>
        <p:spPr>
          <a:xfrm>
            <a:off x="712050" y="3093150"/>
            <a:ext cx="1189200" cy="25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205" name="Google Shape;2205;p56"/>
          <p:cNvSpPr txBox="1">
            <a:spLocks noGrp="1"/>
          </p:cNvSpPr>
          <p:nvPr>
            <p:ph type="subTitle" idx="2"/>
          </p:nvPr>
        </p:nvSpPr>
        <p:spPr>
          <a:xfrm>
            <a:off x="712050" y="3445581"/>
            <a:ext cx="11892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06" name="Google Shape;2206;p56"/>
          <p:cNvSpPr txBox="1">
            <a:spLocks noGrp="1"/>
          </p:cNvSpPr>
          <p:nvPr>
            <p:ph type="subTitle" idx="3"/>
          </p:nvPr>
        </p:nvSpPr>
        <p:spPr>
          <a:xfrm>
            <a:off x="2345588" y="3093150"/>
            <a:ext cx="1189200" cy="25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207" name="Google Shape;2207;p56"/>
          <p:cNvSpPr txBox="1">
            <a:spLocks noGrp="1"/>
          </p:cNvSpPr>
          <p:nvPr>
            <p:ph type="subTitle" idx="4"/>
          </p:nvPr>
        </p:nvSpPr>
        <p:spPr>
          <a:xfrm>
            <a:off x="2345588" y="3445581"/>
            <a:ext cx="11892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08" name="Google Shape;2208;p56"/>
          <p:cNvSpPr txBox="1">
            <a:spLocks noGrp="1"/>
          </p:cNvSpPr>
          <p:nvPr>
            <p:ph type="subTitle" idx="5"/>
          </p:nvPr>
        </p:nvSpPr>
        <p:spPr>
          <a:xfrm>
            <a:off x="3977400" y="3093150"/>
            <a:ext cx="1189200" cy="25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209" name="Google Shape;2209;p56"/>
          <p:cNvSpPr txBox="1">
            <a:spLocks noGrp="1"/>
          </p:cNvSpPr>
          <p:nvPr>
            <p:ph type="subTitle" idx="6"/>
          </p:nvPr>
        </p:nvSpPr>
        <p:spPr>
          <a:xfrm>
            <a:off x="3977400" y="3445581"/>
            <a:ext cx="11892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10" name="Google Shape;2210;p56"/>
          <p:cNvSpPr txBox="1">
            <a:spLocks noGrp="1"/>
          </p:cNvSpPr>
          <p:nvPr>
            <p:ph type="subTitle" idx="7"/>
          </p:nvPr>
        </p:nvSpPr>
        <p:spPr>
          <a:xfrm>
            <a:off x="5715056" y="3093150"/>
            <a:ext cx="1189200" cy="25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211" name="Google Shape;2211;p56"/>
          <p:cNvSpPr txBox="1">
            <a:spLocks noGrp="1"/>
          </p:cNvSpPr>
          <p:nvPr>
            <p:ph type="subTitle" idx="8"/>
          </p:nvPr>
        </p:nvSpPr>
        <p:spPr>
          <a:xfrm>
            <a:off x="5715056" y="3445581"/>
            <a:ext cx="11892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sp>
        <p:nvSpPr>
          <p:cNvPr id="2212" name="Google Shape;2212;p56"/>
          <p:cNvSpPr txBox="1">
            <a:spLocks noGrp="1"/>
          </p:cNvSpPr>
          <p:nvPr>
            <p:ph type="subTitle" idx="9"/>
          </p:nvPr>
        </p:nvSpPr>
        <p:spPr>
          <a:xfrm>
            <a:off x="7246200" y="3093150"/>
            <a:ext cx="1189200" cy="2580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lnSpc>
                <a:spcPct val="100000"/>
              </a:lnSpc>
              <a:spcBef>
                <a:spcPts val="0"/>
              </a:spcBef>
              <a:spcAft>
                <a:spcPts val="0"/>
              </a:spcAft>
              <a:buSzPts val="1400"/>
              <a:buNone/>
              <a:defRPr/>
            </a:lvl2pPr>
            <a:lvl3pPr lvl="2" rtl="0">
              <a:lnSpc>
                <a:spcPct val="100000"/>
              </a:lnSpc>
              <a:spcBef>
                <a:spcPts val="1600"/>
              </a:spcBef>
              <a:spcAft>
                <a:spcPts val="0"/>
              </a:spcAft>
              <a:buSzPts val="1400"/>
              <a:buNone/>
              <a:defRPr/>
            </a:lvl3pPr>
            <a:lvl4pPr lvl="3" rtl="0">
              <a:lnSpc>
                <a:spcPct val="100000"/>
              </a:lnSpc>
              <a:spcBef>
                <a:spcPts val="1600"/>
              </a:spcBef>
              <a:spcAft>
                <a:spcPts val="0"/>
              </a:spcAft>
              <a:buSzPts val="1400"/>
              <a:buNone/>
              <a:defRPr/>
            </a:lvl4pPr>
            <a:lvl5pPr lvl="4" rtl="0">
              <a:lnSpc>
                <a:spcPct val="100000"/>
              </a:lnSpc>
              <a:spcBef>
                <a:spcPts val="1600"/>
              </a:spcBef>
              <a:spcAft>
                <a:spcPts val="0"/>
              </a:spcAft>
              <a:buSzPts val="1400"/>
              <a:buNone/>
              <a:defRPr/>
            </a:lvl5pPr>
            <a:lvl6pPr lvl="5" rtl="0">
              <a:lnSpc>
                <a:spcPct val="100000"/>
              </a:lnSpc>
              <a:spcBef>
                <a:spcPts val="1600"/>
              </a:spcBef>
              <a:spcAft>
                <a:spcPts val="0"/>
              </a:spcAft>
              <a:buSzPts val="1400"/>
              <a:buNone/>
              <a:defRPr/>
            </a:lvl6pPr>
            <a:lvl7pPr lvl="6" rtl="0">
              <a:lnSpc>
                <a:spcPct val="100000"/>
              </a:lnSpc>
              <a:spcBef>
                <a:spcPts val="1600"/>
              </a:spcBef>
              <a:spcAft>
                <a:spcPts val="0"/>
              </a:spcAft>
              <a:buSzPts val="1400"/>
              <a:buNone/>
              <a:defRPr/>
            </a:lvl7pPr>
            <a:lvl8pPr lvl="7" rtl="0">
              <a:lnSpc>
                <a:spcPct val="100000"/>
              </a:lnSpc>
              <a:spcBef>
                <a:spcPts val="1600"/>
              </a:spcBef>
              <a:spcAft>
                <a:spcPts val="0"/>
              </a:spcAft>
              <a:buSzPts val="1400"/>
              <a:buNone/>
              <a:defRPr/>
            </a:lvl8pPr>
            <a:lvl9pPr lvl="8" rtl="0">
              <a:lnSpc>
                <a:spcPct val="100000"/>
              </a:lnSpc>
              <a:spcBef>
                <a:spcPts val="1600"/>
              </a:spcBef>
              <a:spcAft>
                <a:spcPts val="1600"/>
              </a:spcAft>
              <a:buSzPts val="1400"/>
              <a:buNone/>
              <a:defRPr/>
            </a:lvl9pPr>
          </a:lstStyle>
          <a:p>
            <a:endParaRPr/>
          </a:p>
        </p:txBody>
      </p:sp>
      <p:sp>
        <p:nvSpPr>
          <p:cNvPr id="2213" name="Google Shape;2213;p56"/>
          <p:cNvSpPr txBox="1">
            <a:spLocks noGrp="1"/>
          </p:cNvSpPr>
          <p:nvPr>
            <p:ph type="subTitle" idx="13"/>
          </p:nvPr>
        </p:nvSpPr>
        <p:spPr>
          <a:xfrm>
            <a:off x="7246200" y="3445581"/>
            <a:ext cx="1189200" cy="298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algn="ctr" rtl="0">
              <a:lnSpc>
                <a:spcPct val="100000"/>
              </a:lnSpc>
              <a:spcBef>
                <a:spcPts val="0"/>
              </a:spcBef>
              <a:spcAft>
                <a:spcPts val="0"/>
              </a:spcAft>
              <a:buSzPts val="1400"/>
              <a:buNone/>
              <a:defRPr/>
            </a:lvl2pPr>
            <a:lvl3pPr lvl="2" algn="ctr" rtl="0">
              <a:lnSpc>
                <a:spcPct val="100000"/>
              </a:lnSpc>
              <a:spcBef>
                <a:spcPts val="1600"/>
              </a:spcBef>
              <a:spcAft>
                <a:spcPts val="0"/>
              </a:spcAft>
              <a:buSzPts val="1400"/>
              <a:buNone/>
              <a:defRPr/>
            </a:lvl3pPr>
            <a:lvl4pPr lvl="3" algn="ctr" rtl="0">
              <a:lnSpc>
                <a:spcPct val="100000"/>
              </a:lnSpc>
              <a:spcBef>
                <a:spcPts val="1600"/>
              </a:spcBef>
              <a:spcAft>
                <a:spcPts val="0"/>
              </a:spcAft>
              <a:buSzPts val="1400"/>
              <a:buNone/>
              <a:defRPr/>
            </a:lvl4pPr>
            <a:lvl5pPr lvl="4" algn="ctr" rtl="0">
              <a:lnSpc>
                <a:spcPct val="100000"/>
              </a:lnSpc>
              <a:spcBef>
                <a:spcPts val="1600"/>
              </a:spcBef>
              <a:spcAft>
                <a:spcPts val="0"/>
              </a:spcAft>
              <a:buSzPts val="1400"/>
              <a:buNone/>
              <a:defRPr/>
            </a:lvl5pPr>
            <a:lvl6pPr lvl="5" algn="ctr" rtl="0">
              <a:lnSpc>
                <a:spcPct val="100000"/>
              </a:lnSpc>
              <a:spcBef>
                <a:spcPts val="1600"/>
              </a:spcBef>
              <a:spcAft>
                <a:spcPts val="0"/>
              </a:spcAft>
              <a:buSzPts val="1400"/>
              <a:buNone/>
              <a:defRPr/>
            </a:lvl6pPr>
            <a:lvl7pPr lvl="6" algn="ctr" rtl="0">
              <a:lnSpc>
                <a:spcPct val="100000"/>
              </a:lnSpc>
              <a:spcBef>
                <a:spcPts val="1600"/>
              </a:spcBef>
              <a:spcAft>
                <a:spcPts val="0"/>
              </a:spcAft>
              <a:buSzPts val="1400"/>
              <a:buNone/>
              <a:defRPr/>
            </a:lvl7pPr>
            <a:lvl8pPr lvl="7" algn="ctr" rtl="0">
              <a:lnSpc>
                <a:spcPct val="100000"/>
              </a:lnSpc>
              <a:spcBef>
                <a:spcPts val="1600"/>
              </a:spcBef>
              <a:spcAft>
                <a:spcPts val="0"/>
              </a:spcAft>
              <a:buSzPts val="1400"/>
              <a:buNone/>
              <a:defRPr/>
            </a:lvl8pPr>
            <a:lvl9pPr lvl="8" algn="ctr" rtl="0">
              <a:lnSpc>
                <a:spcPct val="100000"/>
              </a:lnSpc>
              <a:spcBef>
                <a:spcPts val="1600"/>
              </a:spcBef>
              <a:spcAft>
                <a:spcPts val="1600"/>
              </a:spcAft>
              <a:buSzPts val="1400"/>
              <a:buNone/>
              <a:defRPr/>
            </a:lvl9pPr>
          </a:lstStyle>
          <a:p>
            <a:endParaRPr/>
          </a:p>
        </p:txBody>
      </p:sp>
      <p:grpSp>
        <p:nvGrpSpPr>
          <p:cNvPr id="2214" name="Google Shape;2214;p56"/>
          <p:cNvGrpSpPr/>
          <p:nvPr/>
        </p:nvGrpSpPr>
        <p:grpSpPr>
          <a:xfrm>
            <a:off x="0" y="1825"/>
            <a:ext cx="2022450" cy="1075325"/>
            <a:chOff x="-6300587" y="3973775"/>
            <a:chExt cx="2022450" cy="1075325"/>
          </a:xfrm>
        </p:grpSpPr>
        <p:sp>
          <p:nvSpPr>
            <p:cNvPr id="2215" name="Google Shape;2215;p56"/>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6" name="Google Shape;2216;p56"/>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17" name="Google Shape;2217;p56"/>
          <p:cNvGrpSpPr/>
          <p:nvPr/>
        </p:nvGrpSpPr>
        <p:grpSpPr>
          <a:xfrm flipH="1">
            <a:off x="-12" y="4162813"/>
            <a:ext cx="980875" cy="980675"/>
            <a:chOff x="12329575" y="5067075"/>
            <a:chExt cx="980875" cy="980675"/>
          </a:xfrm>
        </p:grpSpPr>
        <p:sp>
          <p:nvSpPr>
            <p:cNvPr id="2218" name="Google Shape;2218;p56"/>
            <p:cNvSpPr/>
            <p:nvPr/>
          </p:nvSpPr>
          <p:spPr>
            <a:xfrm>
              <a:off x="12361300" y="53604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56"/>
            <p:cNvSpPr/>
            <p:nvPr/>
          </p:nvSpPr>
          <p:spPr>
            <a:xfrm>
              <a:off x="12334850" y="54477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56"/>
            <p:cNvSpPr/>
            <p:nvPr/>
          </p:nvSpPr>
          <p:spPr>
            <a:xfrm>
              <a:off x="12345425" y="54027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56"/>
            <p:cNvSpPr/>
            <p:nvPr/>
          </p:nvSpPr>
          <p:spPr>
            <a:xfrm>
              <a:off x="12422200" y="52493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56"/>
            <p:cNvSpPr/>
            <p:nvPr/>
          </p:nvSpPr>
          <p:spPr>
            <a:xfrm>
              <a:off x="12398300" y="52838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56"/>
            <p:cNvSpPr/>
            <p:nvPr/>
          </p:nvSpPr>
          <p:spPr>
            <a:xfrm>
              <a:off x="12377150" y="53208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4" name="Google Shape;2224;p56"/>
            <p:cNvSpPr/>
            <p:nvPr/>
          </p:nvSpPr>
          <p:spPr>
            <a:xfrm>
              <a:off x="12329575" y="54978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5" name="Google Shape;2225;p56"/>
            <p:cNvSpPr/>
            <p:nvPr/>
          </p:nvSpPr>
          <p:spPr>
            <a:xfrm>
              <a:off x="12345425" y="56882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56"/>
            <p:cNvSpPr/>
            <p:nvPr/>
          </p:nvSpPr>
          <p:spPr>
            <a:xfrm>
              <a:off x="12810700" y="50670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56"/>
            <p:cNvSpPr/>
            <p:nvPr/>
          </p:nvSpPr>
          <p:spPr>
            <a:xfrm>
              <a:off x="12329575" y="55534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56"/>
            <p:cNvSpPr/>
            <p:nvPr/>
          </p:nvSpPr>
          <p:spPr>
            <a:xfrm>
              <a:off x="12332325" y="56141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56"/>
            <p:cNvSpPr/>
            <p:nvPr/>
          </p:nvSpPr>
          <p:spPr>
            <a:xfrm>
              <a:off x="12385200" y="57833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0" name="Google Shape;2230;p56"/>
            <p:cNvSpPr/>
            <p:nvPr/>
          </p:nvSpPr>
          <p:spPr>
            <a:xfrm>
              <a:off x="12509325" y="51622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1" name="Google Shape;2231;p56"/>
            <p:cNvSpPr/>
            <p:nvPr/>
          </p:nvSpPr>
          <p:spPr>
            <a:xfrm>
              <a:off x="12755300" y="50670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2" name="Google Shape;2232;p56"/>
            <p:cNvSpPr/>
            <p:nvPr/>
          </p:nvSpPr>
          <p:spPr>
            <a:xfrm>
              <a:off x="12871600" y="50696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3" name="Google Shape;2233;p56"/>
            <p:cNvSpPr/>
            <p:nvPr/>
          </p:nvSpPr>
          <p:spPr>
            <a:xfrm>
              <a:off x="12704950" y="50749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4" name="Google Shape;2234;p56"/>
            <p:cNvSpPr/>
            <p:nvPr/>
          </p:nvSpPr>
          <p:spPr>
            <a:xfrm>
              <a:off x="12945625" y="50829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5" name="Google Shape;2235;p56"/>
            <p:cNvSpPr/>
            <p:nvPr/>
          </p:nvSpPr>
          <p:spPr>
            <a:xfrm>
              <a:off x="13040800" y="51199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6" name="Google Shape;2236;p56"/>
            <p:cNvSpPr/>
            <p:nvPr/>
          </p:nvSpPr>
          <p:spPr>
            <a:xfrm>
              <a:off x="12477600" y="51912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7" name="Google Shape;2237;p56"/>
            <p:cNvSpPr/>
            <p:nvPr/>
          </p:nvSpPr>
          <p:spPr>
            <a:xfrm>
              <a:off x="12448625" y="52176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8" name="Google Shape;2238;p56"/>
            <p:cNvSpPr/>
            <p:nvPr/>
          </p:nvSpPr>
          <p:spPr>
            <a:xfrm>
              <a:off x="12541050" y="51411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9" name="Google Shape;2239;p56"/>
            <p:cNvSpPr/>
            <p:nvPr/>
          </p:nvSpPr>
          <p:spPr>
            <a:xfrm>
              <a:off x="12578075" y="51199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0" name="Google Shape;2240;p56"/>
            <p:cNvSpPr/>
            <p:nvPr/>
          </p:nvSpPr>
          <p:spPr>
            <a:xfrm>
              <a:off x="12617825" y="51013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1" name="Google Shape;2241;p56"/>
            <p:cNvSpPr/>
            <p:nvPr/>
          </p:nvSpPr>
          <p:spPr>
            <a:xfrm>
              <a:off x="12660125" y="50854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42" name="Google Shape;2242;p56"/>
          <p:cNvGrpSpPr/>
          <p:nvPr/>
        </p:nvGrpSpPr>
        <p:grpSpPr>
          <a:xfrm>
            <a:off x="8468096" y="4509521"/>
            <a:ext cx="675898" cy="633990"/>
            <a:chOff x="731675" y="1636850"/>
            <a:chExt cx="805600" cy="755650"/>
          </a:xfrm>
        </p:grpSpPr>
        <p:sp>
          <p:nvSpPr>
            <p:cNvPr id="2243" name="Google Shape;2243;p56"/>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4" name="Google Shape;2244;p56"/>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5" name="Google Shape;2245;p56"/>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6" name="Google Shape;2246;p56"/>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7" name="Google Shape;2247;p56"/>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8" name="Google Shape;2248;p56"/>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9" name="Google Shape;2249;p56"/>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0" name="Google Shape;2250;p56"/>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1" name="Google Shape;2251;p56"/>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2" name="Google Shape;2252;p56"/>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3" name="Google Shape;2253;p56"/>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4" name="Google Shape;2254;p56"/>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5" name="Google Shape;2255;p56"/>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56"/>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56"/>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56"/>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3"/>
        <p:cNvGrpSpPr/>
        <p:nvPr/>
      </p:nvGrpSpPr>
      <p:grpSpPr>
        <a:xfrm>
          <a:off x="0" y="0"/>
          <a:ext cx="0" cy="0"/>
          <a:chOff x="0" y="0"/>
          <a:chExt cx="0" cy="0"/>
        </a:xfrm>
      </p:grpSpPr>
      <p:sp>
        <p:nvSpPr>
          <p:cNvPr id="154" name="Google Shape;154;p6"/>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155" name="Google Shape;155;p6"/>
          <p:cNvGrpSpPr/>
          <p:nvPr/>
        </p:nvGrpSpPr>
        <p:grpSpPr>
          <a:xfrm rot="10800000">
            <a:off x="-14512" y="0"/>
            <a:ext cx="2783800" cy="1027300"/>
            <a:chOff x="-5555112" y="2724125"/>
            <a:chExt cx="2783800" cy="1027300"/>
          </a:xfrm>
        </p:grpSpPr>
        <p:sp>
          <p:nvSpPr>
            <p:cNvPr id="156" name="Google Shape;156;p6"/>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6"/>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8" name="Google Shape;158;p6"/>
          <p:cNvGrpSpPr/>
          <p:nvPr/>
        </p:nvGrpSpPr>
        <p:grpSpPr>
          <a:xfrm>
            <a:off x="-14504" y="4509521"/>
            <a:ext cx="675898" cy="633990"/>
            <a:chOff x="731675" y="1636850"/>
            <a:chExt cx="805600" cy="755650"/>
          </a:xfrm>
        </p:grpSpPr>
        <p:sp>
          <p:nvSpPr>
            <p:cNvPr id="159" name="Google Shape;159;p6"/>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6"/>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6"/>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6"/>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6"/>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6"/>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6"/>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6"/>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6"/>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6"/>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6"/>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6"/>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6"/>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6"/>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6"/>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6"/>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75" name="Google Shape;175;p6"/>
          <p:cNvGrpSpPr/>
          <p:nvPr/>
        </p:nvGrpSpPr>
        <p:grpSpPr>
          <a:xfrm>
            <a:off x="8003138" y="150175"/>
            <a:ext cx="1097388" cy="1657725"/>
            <a:chOff x="8003138" y="150175"/>
            <a:chExt cx="1097388" cy="1657725"/>
          </a:xfrm>
        </p:grpSpPr>
        <p:sp>
          <p:nvSpPr>
            <p:cNvPr id="176" name="Google Shape;176;p6"/>
            <p:cNvSpPr/>
            <p:nvPr/>
          </p:nvSpPr>
          <p:spPr>
            <a:xfrm>
              <a:off x="8135500"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77" name="Google Shape;177;p6"/>
            <p:cNvGrpSpPr/>
            <p:nvPr/>
          </p:nvGrpSpPr>
          <p:grpSpPr>
            <a:xfrm>
              <a:off x="8003138" y="150175"/>
              <a:ext cx="980875" cy="980675"/>
              <a:chOff x="4166450" y="897350"/>
              <a:chExt cx="980875" cy="980675"/>
            </a:xfrm>
          </p:grpSpPr>
          <p:sp>
            <p:nvSpPr>
              <p:cNvPr id="178" name="Google Shape;178;p6"/>
              <p:cNvSpPr/>
              <p:nvPr/>
            </p:nvSpPr>
            <p:spPr>
              <a:xfrm>
                <a:off x="4198175"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6"/>
              <p:cNvSpPr/>
              <p:nvPr/>
            </p:nvSpPr>
            <p:spPr>
              <a:xfrm>
                <a:off x="4171725"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6"/>
              <p:cNvSpPr/>
              <p:nvPr/>
            </p:nvSpPr>
            <p:spPr>
              <a:xfrm>
                <a:off x="4182300"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6"/>
              <p:cNvSpPr/>
              <p:nvPr/>
            </p:nvSpPr>
            <p:spPr>
              <a:xfrm>
                <a:off x="4259075"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6"/>
              <p:cNvSpPr/>
              <p:nvPr/>
            </p:nvSpPr>
            <p:spPr>
              <a:xfrm>
                <a:off x="4235175"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6"/>
              <p:cNvSpPr/>
              <p:nvPr/>
            </p:nvSpPr>
            <p:spPr>
              <a:xfrm>
                <a:off x="4214025"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6"/>
              <p:cNvSpPr/>
              <p:nvPr/>
            </p:nvSpPr>
            <p:spPr>
              <a:xfrm>
                <a:off x="4166450"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6"/>
              <p:cNvSpPr/>
              <p:nvPr/>
            </p:nvSpPr>
            <p:spPr>
              <a:xfrm>
                <a:off x="4182300"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6"/>
              <p:cNvSpPr/>
              <p:nvPr/>
            </p:nvSpPr>
            <p:spPr>
              <a:xfrm>
                <a:off x="4647575"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p:nvPr/>
            </p:nvSpPr>
            <p:spPr>
              <a:xfrm>
                <a:off x="4166450"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6"/>
              <p:cNvSpPr/>
              <p:nvPr/>
            </p:nvSpPr>
            <p:spPr>
              <a:xfrm>
                <a:off x="4169200"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6"/>
              <p:cNvSpPr/>
              <p:nvPr/>
            </p:nvSpPr>
            <p:spPr>
              <a:xfrm>
                <a:off x="4222075"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6"/>
              <p:cNvSpPr/>
              <p:nvPr/>
            </p:nvSpPr>
            <p:spPr>
              <a:xfrm>
                <a:off x="4346200"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p:nvPr/>
            </p:nvSpPr>
            <p:spPr>
              <a:xfrm>
                <a:off x="4592175"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6"/>
              <p:cNvSpPr/>
              <p:nvPr/>
            </p:nvSpPr>
            <p:spPr>
              <a:xfrm>
                <a:off x="4708475"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6"/>
              <p:cNvSpPr/>
              <p:nvPr/>
            </p:nvSpPr>
            <p:spPr>
              <a:xfrm>
                <a:off x="4541825"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6"/>
              <p:cNvSpPr/>
              <p:nvPr/>
            </p:nvSpPr>
            <p:spPr>
              <a:xfrm>
                <a:off x="4782500"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6"/>
              <p:cNvSpPr/>
              <p:nvPr/>
            </p:nvSpPr>
            <p:spPr>
              <a:xfrm>
                <a:off x="4877675"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6"/>
              <p:cNvSpPr/>
              <p:nvPr/>
            </p:nvSpPr>
            <p:spPr>
              <a:xfrm>
                <a:off x="4314475"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6"/>
              <p:cNvSpPr/>
              <p:nvPr/>
            </p:nvSpPr>
            <p:spPr>
              <a:xfrm>
                <a:off x="4285500"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6"/>
              <p:cNvSpPr/>
              <p:nvPr/>
            </p:nvSpPr>
            <p:spPr>
              <a:xfrm>
                <a:off x="4377925"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6"/>
              <p:cNvSpPr/>
              <p:nvPr/>
            </p:nvSpPr>
            <p:spPr>
              <a:xfrm>
                <a:off x="4414950"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6"/>
              <p:cNvSpPr/>
              <p:nvPr/>
            </p:nvSpPr>
            <p:spPr>
              <a:xfrm>
                <a:off x="4454700"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6"/>
              <p:cNvSpPr/>
              <p:nvPr/>
            </p:nvSpPr>
            <p:spPr>
              <a:xfrm>
                <a:off x="4497000"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202" name="Google Shape;202;p6"/>
          <p:cNvGrpSpPr/>
          <p:nvPr/>
        </p:nvGrpSpPr>
        <p:grpSpPr>
          <a:xfrm rot="10800000">
            <a:off x="7121538" y="4071175"/>
            <a:ext cx="2022450" cy="1075325"/>
            <a:chOff x="-6300587" y="3973775"/>
            <a:chExt cx="2022450" cy="1075325"/>
          </a:xfrm>
        </p:grpSpPr>
        <p:sp>
          <p:nvSpPr>
            <p:cNvPr id="203" name="Google Shape;203;p6"/>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6"/>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5" name="Google Shape;205;p6"/>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and body 1">
  <p:cSld name="CUSTOM_25">
    <p:spTree>
      <p:nvGrpSpPr>
        <p:cNvPr id="1" name="Shape 2259"/>
        <p:cNvGrpSpPr/>
        <p:nvPr/>
      </p:nvGrpSpPr>
      <p:grpSpPr>
        <a:xfrm>
          <a:off x="0" y="0"/>
          <a:ext cx="0" cy="0"/>
          <a:chOff x="0" y="0"/>
          <a:chExt cx="0" cy="0"/>
        </a:xfrm>
      </p:grpSpPr>
      <p:sp>
        <p:nvSpPr>
          <p:cNvPr id="2260" name="Google Shape;2260;p57"/>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61" name="Google Shape;2261;p57"/>
          <p:cNvSpPr txBox="1">
            <a:spLocks noGrp="1"/>
          </p:cNvSpPr>
          <p:nvPr>
            <p:ph type="subTitle" idx="1"/>
          </p:nvPr>
        </p:nvSpPr>
        <p:spPr>
          <a:xfrm>
            <a:off x="1700250" y="1295400"/>
            <a:ext cx="1762200" cy="3936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18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262" name="Google Shape;2262;p57"/>
          <p:cNvSpPr txBox="1">
            <a:spLocks noGrp="1"/>
          </p:cNvSpPr>
          <p:nvPr>
            <p:ph type="subTitle" idx="2"/>
          </p:nvPr>
        </p:nvSpPr>
        <p:spPr>
          <a:xfrm>
            <a:off x="704850" y="1712975"/>
            <a:ext cx="7723800" cy="27249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400"/>
              <a:buChar char="●"/>
              <a:defRPr sz="1400"/>
            </a:lvl1pPr>
            <a:lvl2pPr lvl="1" rtl="0">
              <a:spcBef>
                <a:spcPts val="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a:endParaRPr/>
          </a:p>
        </p:txBody>
      </p:sp>
      <p:grpSp>
        <p:nvGrpSpPr>
          <p:cNvPr id="2263" name="Google Shape;2263;p57"/>
          <p:cNvGrpSpPr/>
          <p:nvPr/>
        </p:nvGrpSpPr>
        <p:grpSpPr>
          <a:xfrm>
            <a:off x="7121538" y="1825"/>
            <a:ext cx="2022450" cy="1075325"/>
            <a:chOff x="820963" y="3973763"/>
            <a:chExt cx="2022450" cy="1075325"/>
          </a:xfrm>
        </p:grpSpPr>
        <p:sp>
          <p:nvSpPr>
            <p:cNvPr id="2264" name="Google Shape;2264;p57"/>
            <p:cNvSpPr/>
            <p:nvPr/>
          </p:nvSpPr>
          <p:spPr>
            <a:xfrm flipH="1">
              <a:off x="820963" y="3973763"/>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5" name="Google Shape;2265;p57"/>
            <p:cNvSpPr/>
            <p:nvPr/>
          </p:nvSpPr>
          <p:spPr>
            <a:xfrm flipH="1">
              <a:off x="1984138" y="3973763"/>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6" name="Google Shape;2266;p57"/>
          <p:cNvGrpSpPr/>
          <p:nvPr/>
        </p:nvGrpSpPr>
        <p:grpSpPr>
          <a:xfrm>
            <a:off x="8046613" y="3571500"/>
            <a:ext cx="1097388" cy="1657725"/>
            <a:chOff x="16064263" y="235900"/>
            <a:chExt cx="1097388" cy="1657725"/>
          </a:xfrm>
        </p:grpSpPr>
        <p:sp>
          <p:nvSpPr>
            <p:cNvPr id="2267" name="Google Shape;2267;p57"/>
            <p:cNvSpPr/>
            <p:nvPr/>
          </p:nvSpPr>
          <p:spPr>
            <a:xfrm>
              <a:off x="16196625" y="931350"/>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68" name="Google Shape;2268;p57"/>
            <p:cNvGrpSpPr/>
            <p:nvPr/>
          </p:nvGrpSpPr>
          <p:grpSpPr>
            <a:xfrm>
              <a:off x="16064263" y="235900"/>
              <a:ext cx="980875" cy="980675"/>
              <a:chOff x="12227575" y="983075"/>
              <a:chExt cx="980875" cy="980675"/>
            </a:xfrm>
          </p:grpSpPr>
          <p:sp>
            <p:nvSpPr>
              <p:cNvPr id="2269" name="Google Shape;2269;p57"/>
              <p:cNvSpPr/>
              <p:nvPr/>
            </p:nvSpPr>
            <p:spPr>
              <a:xfrm>
                <a:off x="12259300" y="12764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57"/>
              <p:cNvSpPr/>
              <p:nvPr/>
            </p:nvSpPr>
            <p:spPr>
              <a:xfrm>
                <a:off x="12232850" y="13637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1" name="Google Shape;2271;p57"/>
              <p:cNvSpPr/>
              <p:nvPr/>
            </p:nvSpPr>
            <p:spPr>
              <a:xfrm>
                <a:off x="12243425" y="13187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2" name="Google Shape;2272;p57"/>
              <p:cNvSpPr/>
              <p:nvPr/>
            </p:nvSpPr>
            <p:spPr>
              <a:xfrm>
                <a:off x="12320200" y="11653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3" name="Google Shape;2273;p57"/>
              <p:cNvSpPr/>
              <p:nvPr/>
            </p:nvSpPr>
            <p:spPr>
              <a:xfrm>
                <a:off x="12296300" y="11998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4" name="Google Shape;2274;p57"/>
              <p:cNvSpPr/>
              <p:nvPr/>
            </p:nvSpPr>
            <p:spPr>
              <a:xfrm>
                <a:off x="12275150" y="12368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5" name="Google Shape;2275;p57"/>
              <p:cNvSpPr/>
              <p:nvPr/>
            </p:nvSpPr>
            <p:spPr>
              <a:xfrm>
                <a:off x="12227575" y="14138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6" name="Google Shape;2276;p57"/>
              <p:cNvSpPr/>
              <p:nvPr/>
            </p:nvSpPr>
            <p:spPr>
              <a:xfrm>
                <a:off x="12243425" y="16042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7" name="Google Shape;2277;p57"/>
              <p:cNvSpPr/>
              <p:nvPr/>
            </p:nvSpPr>
            <p:spPr>
              <a:xfrm>
                <a:off x="12708700" y="9830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8" name="Google Shape;2278;p57"/>
              <p:cNvSpPr/>
              <p:nvPr/>
            </p:nvSpPr>
            <p:spPr>
              <a:xfrm>
                <a:off x="12227575" y="14694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9" name="Google Shape;2279;p57"/>
              <p:cNvSpPr/>
              <p:nvPr/>
            </p:nvSpPr>
            <p:spPr>
              <a:xfrm>
                <a:off x="12230325" y="15301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0" name="Google Shape;2280;p57"/>
              <p:cNvSpPr/>
              <p:nvPr/>
            </p:nvSpPr>
            <p:spPr>
              <a:xfrm>
                <a:off x="12283200" y="16993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1" name="Google Shape;2281;p57"/>
              <p:cNvSpPr/>
              <p:nvPr/>
            </p:nvSpPr>
            <p:spPr>
              <a:xfrm>
                <a:off x="12407325" y="10782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2" name="Google Shape;2282;p57"/>
              <p:cNvSpPr/>
              <p:nvPr/>
            </p:nvSpPr>
            <p:spPr>
              <a:xfrm>
                <a:off x="12653300" y="9830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3" name="Google Shape;2283;p57"/>
              <p:cNvSpPr/>
              <p:nvPr/>
            </p:nvSpPr>
            <p:spPr>
              <a:xfrm>
                <a:off x="12769600" y="9856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4" name="Google Shape;2284;p57"/>
              <p:cNvSpPr/>
              <p:nvPr/>
            </p:nvSpPr>
            <p:spPr>
              <a:xfrm>
                <a:off x="12602950" y="9909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5" name="Google Shape;2285;p57"/>
              <p:cNvSpPr/>
              <p:nvPr/>
            </p:nvSpPr>
            <p:spPr>
              <a:xfrm>
                <a:off x="12843625" y="9989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6" name="Google Shape;2286;p57"/>
              <p:cNvSpPr/>
              <p:nvPr/>
            </p:nvSpPr>
            <p:spPr>
              <a:xfrm>
                <a:off x="12938800" y="10359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7" name="Google Shape;2287;p57"/>
              <p:cNvSpPr/>
              <p:nvPr/>
            </p:nvSpPr>
            <p:spPr>
              <a:xfrm>
                <a:off x="12375600" y="11072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8" name="Google Shape;2288;p57"/>
              <p:cNvSpPr/>
              <p:nvPr/>
            </p:nvSpPr>
            <p:spPr>
              <a:xfrm>
                <a:off x="12346625" y="11336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9" name="Google Shape;2289;p57"/>
              <p:cNvSpPr/>
              <p:nvPr/>
            </p:nvSpPr>
            <p:spPr>
              <a:xfrm>
                <a:off x="12439050" y="10571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0" name="Google Shape;2290;p57"/>
              <p:cNvSpPr/>
              <p:nvPr/>
            </p:nvSpPr>
            <p:spPr>
              <a:xfrm>
                <a:off x="12476075" y="10359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1" name="Google Shape;2291;p57"/>
              <p:cNvSpPr/>
              <p:nvPr/>
            </p:nvSpPr>
            <p:spPr>
              <a:xfrm>
                <a:off x="12515825" y="10173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2" name="Google Shape;2292;p57"/>
              <p:cNvSpPr/>
              <p:nvPr/>
            </p:nvSpPr>
            <p:spPr>
              <a:xfrm>
                <a:off x="12558125" y="10014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93" name="Google Shape;2293;p57"/>
          <p:cNvSpPr/>
          <p:nvPr/>
        </p:nvSpPr>
        <p:spPr>
          <a:xfrm>
            <a:off x="-525500" y="4527450"/>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94" name="Google Shape;2294;p57"/>
          <p:cNvGrpSpPr/>
          <p:nvPr/>
        </p:nvGrpSpPr>
        <p:grpSpPr>
          <a:xfrm>
            <a:off x="-12" y="0"/>
            <a:ext cx="2783800" cy="1027300"/>
            <a:chOff x="-11915312" y="-1392075"/>
            <a:chExt cx="2783800" cy="1027300"/>
          </a:xfrm>
        </p:grpSpPr>
        <p:sp>
          <p:nvSpPr>
            <p:cNvPr id="2295" name="Google Shape;2295;p57"/>
            <p:cNvSpPr/>
            <p:nvPr/>
          </p:nvSpPr>
          <p:spPr>
            <a:xfrm rot="10800000">
              <a:off x="-11915312" y="-139207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6" name="Google Shape;2296;p57"/>
            <p:cNvSpPr/>
            <p:nvPr/>
          </p:nvSpPr>
          <p:spPr>
            <a:xfrm rot="10800000">
              <a:off x="-11915312" y="-139207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97" name="Google Shape;2297;p57"/>
          <p:cNvSpPr/>
          <p:nvPr/>
        </p:nvSpPr>
        <p:spPr>
          <a:xfrm>
            <a:off x="3977399" y="11324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p:cSld name="BLANK_1">
    <p:spTree>
      <p:nvGrpSpPr>
        <p:cNvPr id="1" name="Shape 40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3">
  <p:cSld name="BLANK_1_4">
    <p:spTree>
      <p:nvGrpSpPr>
        <p:cNvPr id="1" name="Shape 402"/>
        <p:cNvGrpSpPr/>
        <p:nvPr/>
      </p:nvGrpSpPr>
      <p:grpSpPr>
        <a:xfrm>
          <a:off x="0" y="0"/>
          <a:ext cx="0" cy="0"/>
          <a:chOff x="0" y="0"/>
          <a:chExt cx="0" cy="0"/>
        </a:xfrm>
      </p:grpSpPr>
      <p:grpSp>
        <p:nvGrpSpPr>
          <p:cNvPr id="403" name="Google Shape;403;p14"/>
          <p:cNvGrpSpPr/>
          <p:nvPr/>
        </p:nvGrpSpPr>
        <p:grpSpPr>
          <a:xfrm>
            <a:off x="7121538" y="1825"/>
            <a:ext cx="2022450" cy="1075325"/>
            <a:chOff x="835463" y="3985950"/>
            <a:chExt cx="2022450" cy="1075325"/>
          </a:xfrm>
        </p:grpSpPr>
        <p:sp>
          <p:nvSpPr>
            <p:cNvPr id="404" name="Google Shape;404;p14"/>
            <p:cNvSpPr/>
            <p:nvPr/>
          </p:nvSpPr>
          <p:spPr>
            <a:xfrm flipH="1">
              <a:off x="835463" y="3985950"/>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14"/>
            <p:cNvSpPr/>
            <p:nvPr/>
          </p:nvSpPr>
          <p:spPr>
            <a:xfrm flipH="1">
              <a:off x="1998638" y="3985950"/>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06" name="Google Shape;406;p14"/>
          <p:cNvGrpSpPr/>
          <p:nvPr/>
        </p:nvGrpSpPr>
        <p:grpSpPr>
          <a:xfrm>
            <a:off x="-12" y="4132038"/>
            <a:ext cx="2783800" cy="1027300"/>
            <a:chOff x="-11915312" y="2712763"/>
            <a:chExt cx="2783800" cy="1027300"/>
          </a:xfrm>
        </p:grpSpPr>
        <p:sp>
          <p:nvSpPr>
            <p:cNvPr id="407" name="Google Shape;407;p14"/>
            <p:cNvSpPr/>
            <p:nvPr/>
          </p:nvSpPr>
          <p:spPr>
            <a:xfrm flipH="1">
              <a:off x="-11915312" y="2712763"/>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14"/>
            <p:cNvSpPr/>
            <p:nvPr/>
          </p:nvSpPr>
          <p:spPr>
            <a:xfrm flipH="1">
              <a:off x="-11915312" y="3265363"/>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09" name="Google Shape;409;p14"/>
          <p:cNvSpPr/>
          <p:nvPr/>
        </p:nvSpPr>
        <p:spPr>
          <a:xfrm>
            <a:off x="8430775" y="3504050"/>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0" name="Google Shape;410;p14"/>
          <p:cNvGrpSpPr/>
          <p:nvPr/>
        </p:nvGrpSpPr>
        <p:grpSpPr>
          <a:xfrm>
            <a:off x="-12" y="0"/>
            <a:ext cx="1097388" cy="1657725"/>
            <a:chOff x="-12" y="0"/>
            <a:chExt cx="1097388" cy="1657725"/>
          </a:xfrm>
        </p:grpSpPr>
        <p:sp>
          <p:nvSpPr>
            <p:cNvPr id="411" name="Google Shape;411;p14"/>
            <p:cNvSpPr/>
            <p:nvPr/>
          </p:nvSpPr>
          <p:spPr>
            <a:xfrm>
              <a:off x="132350" y="695450"/>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12" name="Google Shape;412;p14"/>
            <p:cNvGrpSpPr/>
            <p:nvPr/>
          </p:nvGrpSpPr>
          <p:grpSpPr>
            <a:xfrm>
              <a:off x="-12" y="0"/>
              <a:ext cx="980875" cy="980675"/>
              <a:chOff x="-3836700" y="747175"/>
              <a:chExt cx="980875" cy="980675"/>
            </a:xfrm>
          </p:grpSpPr>
          <p:sp>
            <p:nvSpPr>
              <p:cNvPr id="413" name="Google Shape;413;p14"/>
              <p:cNvSpPr/>
              <p:nvPr/>
            </p:nvSpPr>
            <p:spPr>
              <a:xfrm>
                <a:off x="-3804975" y="1040500"/>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4"/>
              <p:cNvSpPr/>
              <p:nvPr/>
            </p:nvSpPr>
            <p:spPr>
              <a:xfrm>
                <a:off x="-3831425" y="1127850"/>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4"/>
              <p:cNvSpPr/>
              <p:nvPr/>
            </p:nvSpPr>
            <p:spPr>
              <a:xfrm>
                <a:off x="-3820850" y="1082800"/>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14"/>
              <p:cNvSpPr/>
              <p:nvPr/>
            </p:nvSpPr>
            <p:spPr>
              <a:xfrm>
                <a:off x="-3744075" y="929475"/>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4"/>
              <p:cNvSpPr/>
              <p:nvPr/>
            </p:nvSpPr>
            <p:spPr>
              <a:xfrm>
                <a:off x="-3767975" y="963950"/>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14"/>
              <p:cNvSpPr/>
              <p:nvPr/>
            </p:nvSpPr>
            <p:spPr>
              <a:xfrm>
                <a:off x="-3789125" y="1000950"/>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4"/>
              <p:cNvSpPr/>
              <p:nvPr/>
            </p:nvSpPr>
            <p:spPr>
              <a:xfrm>
                <a:off x="-3836700" y="1177975"/>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14"/>
              <p:cNvSpPr/>
              <p:nvPr/>
            </p:nvSpPr>
            <p:spPr>
              <a:xfrm>
                <a:off x="-3820850" y="1368300"/>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4"/>
              <p:cNvSpPr/>
              <p:nvPr/>
            </p:nvSpPr>
            <p:spPr>
              <a:xfrm>
                <a:off x="-3355575" y="747175"/>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14"/>
              <p:cNvSpPr/>
              <p:nvPr/>
            </p:nvSpPr>
            <p:spPr>
              <a:xfrm>
                <a:off x="-3836700" y="1233575"/>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4"/>
              <p:cNvSpPr/>
              <p:nvPr/>
            </p:nvSpPr>
            <p:spPr>
              <a:xfrm>
                <a:off x="-3833950" y="1294275"/>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14"/>
              <p:cNvSpPr/>
              <p:nvPr/>
            </p:nvSpPr>
            <p:spPr>
              <a:xfrm>
                <a:off x="-3781075" y="1463475"/>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4"/>
              <p:cNvSpPr/>
              <p:nvPr/>
            </p:nvSpPr>
            <p:spPr>
              <a:xfrm>
                <a:off x="-3656950" y="842350"/>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14"/>
              <p:cNvSpPr/>
              <p:nvPr/>
            </p:nvSpPr>
            <p:spPr>
              <a:xfrm>
                <a:off x="-3410975" y="747175"/>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4"/>
              <p:cNvSpPr/>
              <p:nvPr/>
            </p:nvSpPr>
            <p:spPr>
              <a:xfrm>
                <a:off x="-3294675" y="749700"/>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14"/>
              <p:cNvSpPr/>
              <p:nvPr/>
            </p:nvSpPr>
            <p:spPr>
              <a:xfrm>
                <a:off x="-3461325" y="755000"/>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14"/>
              <p:cNvSpPr/>
              <p:nvPr/>
            </p:nvSpPr>
            <p:spPr>
              <a:xfrm>
                <a:off x="-3220650" y="763025"/>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14"/>
              <p:cNvSpPr/>
              <p:nvPr/>
            </p:nvSpPr>
            <p:spPr>
              <a:xfrm>
                <a:off x="-3125475" y="800050"/>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4"/>
              <p:cNvSpPr/>
              <p:nvPr/>
            </p:nvSpPr>
            <p:spPr>
              <a:xfrm>
                <a:off x="-3688675" y="871300"/>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14"/>
              <p:cNvSpPr/>
              <p:nvPr/>
            </p:nvSpPr>
            <p:spPr>
              <a:xfrm>
                <a:off x="-3717650" y="897750"/>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14"/>
              <p:cNvSpPr/>
              <p:nvPr/>
            </p:nvSpPr>
            <p:spPr>
              <a:xfrm>
                <a:off x="-3625225" y="821200"/>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14"/>
              <p:cNvSpPr/>
              <p:nvPr/>
            </p:nvSpPr>
            <p:spPr>
              <a:xfrm>
                <a:off x="-3588200" y="800050"/>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14"/>
              <p:cNvSpPr/>
              <p:nvPr/>
            </p:nvSpPr>
            <p:spPr>
              <a:xfrm>
                <a:off x="-3548450" y="781425"/>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14"/>
              <p:cNvSpPr/>
              <p:nvPr/>
            </p:nvSpPr>
            <p:spPr>
              <a:xfrm>
                <a:off x="-3506150" y="765575"/>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437" name="Google Shape;437;p14"/>
          <p:cNvGrpSpPr/>
          <p:nvPr/>
        </p:nvGrpSpPr>
        <p:grpSpPr>
          <a:xfrm>
            <a:off x="0" y="2150950"/>
            <a:ext cx="914700" cy="1059975"/>
            <a:chOff x="248675" y="2139825"/>
            <a:chExt cx="914700" cy="1059975"/>
          </a:xfrm>
        </p:grpSpPr>
        <p:sp>
          <p:nvSpPr>
            <p:cNvPr id="438" name="Google Shape;438;p14"/>
            <p:cNvSpPr/>
            <p:nvPr/>
          </p:nvSpPr>
          <p:spPr>
            <a:xfrm>
              <a:off x="521075" y="2298425"/>
              <a:ext cx="31750" cy="742750"/>
            </a:xfrm>
            <a:custGeom>
              <a:avLst/>
              <a:gdLst/>
              <a:ahLst/>
              <a:cxnLst/>
              <a:rect l="l" t="t" r="r" b="b"/>
              <a:pathLst>
                <a:path w="1270" h="29710" extrusionOk="0">
                  <a:moveTo>
                    <a:pt x="1" y="1"/>
                  </a:moveTo>
                  <a:lnTo>
                    <a:pt x="1" y="29710"/>
                  </a:lnTo>
                  <a:lnTo>
                    <a:pt x="1270" y="28974"/>
                  </a:lnTo>
                  <a:lnTo>
                    <a:pt x="1270" y="737"/>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14"/>
            <p:cNvSpPr/>
            <p:nvPr/>
          </p:nvSpPr>
          <p:spPr>
            <a:xfrm>
              <a:off x="576500" y="2330150"/>
              <a:ext cx="31725" cy="679325"/>
            </a:xfrm>
            <a:custGeom>
              <a:avLst/>
              <a:gdLst/>
              <a:ahLst/>
              <a:cxnLst/>
              <a:rect l="l" t="t" r="r" b="b"/>
              <a:pathLst>
                <a:path w="1269" h="27173" extrusionOk="0">
                  <a:moveTo>
                    <a:pt x="0" y="1"/>
                  </a:moveTo>
                  <a:lnTo>
                    <a:pt x="0" y="27172"/>
                  </a:lnTo>
                  <a:lnTo>
                    <a:pt x="1269" y="26436"/>
                  </a:lnTo>
                  <a:lnTo>
                    <a:pt x="1269" y="737"/>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14"/>
            <p:cNvSpPr/>
            <p:nvPr/>
          </p:nvSpPr>
          <p:spPr>
            <a:xfrm>
              <a:off x="1078775" y="2620950"/>
              <a:ext cx="31750" cy="97725"/>
            </a:xfrm>
            <a:custGeom>
              <a:avLst/>
              <a:gdLst/>
              <a:ahLst/>
              <a:cxnLst/>
              <a:rect l="l" t="t" r="r" b="b"/>
              <a:pathLst>
                <a:path w="1270" h="3909" extrusionOk="0">
                  <a:moveTo>
                    <a:pt x="0" y="0"/>
                  </a:moveTo>
                  <a:lnTo>
                    <a:pt x="0" y="3908"/>
                  </a:lnTo>
                  <a:lnTo>
                    <a:pt x="1269" y="3172"/>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14"/>
            <p:cNvSpPr/>
            <p:nvPr/>
          </p:nvSpPr>
          <p:spPr>
            <a:xfrm>
              <a:off x="632100" y="2361875"/>
              <a:ext cx="31750" cy="613325"/>
            </a:xfrm>
            <a:custGeom>
              <a:avLst/>
              <a:gdLst/>
              <a:ahLst/>
              <a:cxnLst/>
              <a:rect l="l" t="t" r="r" b="b"/>
              <a:pathLst>
                <a:path w="1270" h="24533" extrusionOk="0">
                  <a:moveTo>
                    <a:pt x="1" y="0"/>
                  </a:moveTo>
                  <a:lnTo>
                    <a:pt x="1" y="24533"/>
                  </a:lnTo>
                  <a:lnTo>
                    <a:pt x="1270" y="23788"/>
                  </a:lnTo>
                  <a:lnTo>
                    <a:pt x="1270" y="736"/>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14"/>
            <p:cNvSpPr/>
            <p:nvPr/>
          </p:nvSpPr>
          <p:spPr>
            <a:xfrm>
              <a:off x="465450" y="2266700"/>
              <a:ext cx="31750" cy="806200"/>
            </a:xfrm>
            <a:custGeom>
              <a:avLst/>
              <a:gdLst/>
              <a:ahLst/>
              <a:cxnLst/>
              <a:rect l="l" t="t" r="r" b="b"/>
              <a:pathLst>
                <a:path w="1270" h="32248" extrusionOk="0">
                  <a:moveTo>
                    <a:pt x="1" y="1"/>
                  </a:moveTo>
                  <a:lnTo>
                    <a:pt x="1" y="32248"/>
                  </a:lnTo>
                  <a:lnTo>
                    <a:pt x="1270" y="31512"/>
                  </a:lnTo>
                  <a:lnTo>
                    <a:pt x="1270"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14"/>
            <p:cNvSpPr/>
            <p:nvPr/>
          </p:nvSpPr>
          <p:spPr>
            <a:xfrm>
              <a:off x="248675" y="2139825"/>
              <a:ext cx="23925" cy="1059975"/>
            </a:xfrm>
            <a:custGeom>
              <a:avLst/>
              <a:gdLst/>
              <a:ahLst/>
              <a:cxnLst/>
              <a:rect l="l" t="t" r="r" b="b"/>
              <a:pathLst>
                <a:path w="957" h="42399" extrusionOk="0">
                  <a:moveTo>
                    <a:pt x="1" y="0"/>
                  </a:moveTo>
                  <a:lnTo>
                    <a:pt x="1" y="42398"/>
                  </a:lnTo>
                  <a:lnTo>
                    <a:pt x="957" y="41764"/>
                  </a:lnTo>
                  <a:lnTo>
                    <a:pt x="957"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14"/>
            <p:cNvSpPr/>
            <p:nvPr/>
          </p:nvSpPr>
          <p:spPr>
            <a:xfrm>
              <a:off x="410050" y="2232225"/>
              <a:ext cx="31750" cy="872400"/>
            </a:xfrm>
            <a:custGeom>
              <a:avLst/>
              <a:gdLst/>
              <a:ahLst/>
              <a:cxnLst/>
              <a:rect l="l" t="t" r="r" b="b"/>
              <a:pathLst>
                <a:path w="1270" h="34896" extrusionOk="0">
                  <a:moveTo>
                    <a:pt x="0" y="1"/>
                  </a:moveTo>
                  <a:lnTo>
                    <a:pt x="0" y="34896"/>
                  </a:lnTo>
                  <a:lnTo>
                    <a:pt x="1269" y="34160"/>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14"/>
            <p:cNvSpPr/>
            <p:nvPr/>
          </p:nvSpPr>
          <p:spPr>
            <a:xfrm>
              <a:off x="299025" y="2168800"/>
              <a:ext cx="29000" cy="1002025"/>
            </a:xfrm>
            <a:custGeom>
              <a:avLst/>
              <a:gdLst/>
              <a:ahLst/>
              <a:cxnLst/>
              <a:rect l="l" t="t" r="r" b="b"/>
              <a:pathLst>
                <a:path w="1160" h="40081" extrusionOk="0">
                  <a:moveTo>
                    <a:pt x="0" y="0"/>
                  </a:moveTo>
                  <a:lnTo>
                    <a:pt x="0" y="40081"/>
                  </a:lnTo>
                  <a:lnTo>
                    <a:pt x="1159" y="39336"/>
                  </a:lnTo>
                  <a:lnTo>
                    <a:pt x="1159" y="744"/>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14"/>
            <p:cNvSpPr/>
            <p:nvPr/>
          </p:nvSpPr>
          <p:spPr>
            <a:xfrm>
              <a:off x="354425" y="2200500"/>
              <a:ext cx="31750" cy="935850"/>
            </a:xfrm>
            <a:custGeom>
              <a:avLst/>
              <a:gdLst/>
              <a:ahLst/>
              <a:cxnLst/>
              <a:rect l="l" t="t" r="r" b="b"/>
              <a:pathLst>
                <a:path w="1270" h="37434" extrusionOk="0">
                  <a:moveTo>
                    <a:pt x="1" y="1"/>
                  </a:moveTo>
                  <a:lnTo>
                    <a:pt x="1" y="37434"/>
                  </a:lnTo>
                  <a:lnTo>
                    <a:pt x="1270" y="36698"/>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14"/>
            <p:cNvSpPr/>
            <p:nvPr/>
          </p:nvSpPr>
          <p:spPr>
            <a:xfrm>
              <a:off x="1136925" y="2652675"/>
              <a:ext cx="26450" cy="34275"/>
            </a:xfrm>
            <a:custGeom>
              <a:avLst/>
              <a:gdLst/>
              <a:ahLst/>
              <a:cxnLst/>
              <a:rect l="l" t="t" r="r" b="b"/>
              <a:pathLst>
                <a:path w="1058" h="1371" extrusionOk="0">
                  <a:moveTo>
                    <a:pt x="0" y="0"/>
                  </a:moveTo>
                  <a:lnTo>
                    <a:pt x="0" y="1371"/>
                  </a:lnTo>
                  <a:lnTo>
                    <a:pt x="1058" y="635"/>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14"/>
            <p:cNvSpPr/>
            <p:nvPr/>
          </p:nvSpPr>
          <p:spPr>
            <a:xfrm>
              <a:off x="745675" y="2427850"/>
              <a:ext cx="29200" cy="483900"/>
            </a:xfrm>
            <a:custGeom>
              <a:avLst/>
              <a:gdLst/>
              <a:ahLst/>
              <a:cxnLst/>
              <a:rect l="l" t="t" r="r" b="b"/>
              <a:pathLst>
                <a:path w="1168" h="19356" extrusionOk="0">
                  <a:moveTo>
                    <a:pt x="1" y="1"/>
                  </a:moveTo>
                  <a:lnTo>
                    <a:pt x="1" y="19356"/>
                  </a:lnTo>
                  <a:lnTo>
                    <a:pt x="1168" y="18611"/>
                  </a:lnTo>
                  <a:lnTo>
                    <a:pt x="1168" y="63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14"/>
            <p:cNvSpPr/>
            <p:nvPr/>
          </p:nvSpPr>
          <p:spPr>
            <a:xfrm>
              <a:off x="856700" y="2491300"/>
              <a:ext cx="31750" cy="357025"/>
            </a:xfrm>
            <a:custGeom>
              <a:avLst/>
              <a:gdLst/>
              <a:ahLst/>
              <a:cxnLst/>
              <a:rect l="l" t="t" r="r" b="b"/>
              <a:pathLst>
                <a:path w="1270" h="14281" extrusionOk="0">
                  <a:moveTo>
                    <a:pt x="1" y="1"/>
                  </a:moveTo>
                  <a:lnTo>
                    <a:pt x="1" y="14280"/>
                  </a:lnTo>
                  <a:lnTo>
                    <a:pt x="1270" y="13536"/>
                  </a:lnTo>
                  <a:lnTo>
                    <a:pt x="1270"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14"/>
            <p:cNvSpPr/>
            <p:nvPr/>
          </p:nvSpPr>
          <p:spPr>
            <a:xfrm>
              <a:off x="687525" y="2393600"/>
              <a:ext cx="31750" cy="549875"/>
            </a:xfrm>
            <a:custGeom>
              <a:avLst/>
              <a:gdLst/>
              <a:ahLst/>
              <a:cxnLst/>
              <a:rect l="l" t="t" r="r" b="b"/>
              <a:pathLst>
                <a:path w="1270" h="21995" extrusionOk="0">
                  <a:moveTo>
                    <a:pt x="0" y="0"/>
                  </a:moveTo>
                  <a:lnTo>
                    <a:pt x="0" y="21995"/>
                  </a:lnTo>
                  <a:lnTo>
                    <a:pt x="1269" y="21250"/>
                  </a:lnTo>
                  <a:lnTo>
                    <a:pt x="1269" y="736"/>
                  </a:lnTo>
                  <a:lnTo>
                    <a:pt x="0"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14"/>
            <p:cNvSpPr/>
            <p:nvPr/>
          </p:nvSpPr>
          <p:spPr>
            <a:xfrm>
              <a:off x="801300" y="2459575"/>
              <a:ext cx="31750" cy="420450"/>
            </a:xfrm>
            <a:custGeom>
              <a:avLst/>
              <a:gdLst/>
              <a:ahLst/>
              <a:cxnLst/>
              <a:rect l="l" t="t" r="r" b="b"/>
              <a:pathLst>
                <a:path w="1270" h="16818" extrusionOk="0">
                  <a:moveTo>
                    <a:pt x="0" y="1"/>
                  </a:moveTo>
                  <a:lnTo>
                    <a:pt x="0" y="16818"/>
                  </a:lnTo>
                  <a:lnTo>
                    <a:pt x="1269" y="16074"/>
                  </a:lnTo>
                  <a:lnTo>
                    <a:pt x="1269" y="745"/>
                  </a:lnTo>
                  <a:lnTo>
                    <a:pt x="0"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14"/>
            <p:cNvSpPr/>
            <p:nvPr/>
          </p:nvSpPr>
          <p:spPr>
            <a:xfrm>
              <a:off x="1023350" y="2589225"/>
              <a:ext cx="31750" cy="161175"/>
            </a:xfrm>
            <a:custGeom>
              <a:avLst/>
              <a:gdLst/>
              <a:ahLst/>
              <a:cxnLst/>
              <a:rect l="l" t="t" r="r" b="b"/>
              <a:pathLst>
                <a:path w="1270" h="6447" extrusionOk="0">
                  <a:moveTo>
                    <a:pt x="1" y="0"/>
                  </a:moveTo>
                  <a:lnTo>
                    <a:pt x="1" y="6446"/>
                  </a:lnTo>
                  <a:lnTo>
                    <a:pt x="1270" y="5710"/>
                  </a:lnTo>
                  <a:lnTo>
                    <a:pt x="1270" y="63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14"/>
            <p:cNvSpPr/>
            <p:nvPr/>
          </p:nvSpPr>
          <p:spPr>
            <a:xfrm>
              <a:off x="967725" y="2554750"/>
              <a:ext cx="31750" cy="227375"/>
            </a:xfrm>
            <a:custGeom>
              <a:avLst/>
              <a:gdLst/>
              <a:ahLst/>
              <a:cxnLst/>
              <a:rect l="l" t="t" r="r" b="b"/>
              <a:pathLst>
                <a:path w="1270" h="9095" extrusionOk="0">
                  <a:moveTo>
                    <a:pt x="1" y="0"/>
                  </a:moveTo>
                  <a:lnTo>
                    <a:pt x="1" y="9094"/>
                  </a:lnTo>
                  <a:lnTo>
                    <a:pt x="1270" y="8358"/>
                  </a:lnTo>
                  <a:lnTo>
                    <a:pt x="1270" y="745"/>
                  </a:lnTo>
                  <a:lnTo>
                    <a:pt x="1"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14"/>
            <p:cNvSpPr/>
            <p:nvPr/>
          </p:nvSpPr>
          <p:spPr>
            <a:xfrm>
              <a:off x="912325" y="2523025"/>
              <a:ext cx="31750" cy="290825"/>
            </a:xfrm>
            <a:custGeom>
              <a:avLst/>
              <a:gdLst/>
              <a:ahLst/>
              <a:cxnLst/>
              <a:rect l="l" t="t" r="r" b="b"/>
              <a:pathLst>
                <a:path w="1270" h="11633" extrusionOk="0">
                  <a:moveTo>
                    <a:pt x="1" y="1"/>
                  </a:moveTo>
                  <a:lnTo>
                    <a:pt x="1" y="11632"/>
                  </a:lnTo>
                  <a:lnTo>
                    <a:pt x="1269" y="10896"/>
                  </a:lnTo>
                  <a:lnTo>
                    <a:pt x="1269" y="745"/>
                  </a:lnTo>
                  <a:lnTo>
                    <a:pt x="1"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55" name="Google Shape;455;p14"/>
          <p:cNvSpPr/>
          <p:nvPr/>
        </p:nvSpPr>
        <p:spPr>
          <a:xfrm>
            <a:off x="2598700" y="-576825"/>
            <a:ext cx="1171025" cy="1173750"/>
          </a:xfrm>
          <a:custGeom>
            <a:avLst/>
            <a:gdLst/>
            <a:ahLst/>
            <a:cxnLst/>
            <a:rect l="l" t="t" r="r" b="b"/>
            <a:pathLst>
              <a:path w="46841" h="46950" extrusionOk="0">
                <a:moveTo>
                  <a:pt x="23365" y="1802"/>
                </a:moveTo>
                <a:lnTo>
                  <a:pt x="45148" y="23475"/>
                </a:lnTo>
                <a:lnTo>
                  <a:pt x="23365" y="45258"/>
                </a:lnTo>
                <a:lnTo>
                  <a:pt x="1692" y="23475"/>
                </a:lnTo>
                <a:lnTo>
                  <a:pt x="23365" y="1802"/>
                </a:lnTo>
                <a:close/>
                <a:moveTo>
                  <a:pt x="23365" y="0"/>
                </a:moveTo>
                <a:lnTo>
                  <a:pt x="0" y="23475"/>
                </a:lnTo>
                <a:lnTo>
                  <a:pt x="23365" y="46950"/>
                </a:lnTo>
                <a:lnTo>
                  <a:pt x="46840" y="23475"/>
                </a:lnTo>
                <a:lnTo>
                  <a:pt x="23365" y="0"/>
                </a:lnTo>
                <a:close/>
              </a:path>
            </a:pathLst>
          </a:custGeom>
          <a:noFill/>
          <a:ln w="1143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6" name="Google Shape;456;p14"/>
          <p:cNvGrpSpPr/>
          <p:nvPr/>
        </p:nvGrpSpPr>
        <p:grpSpPr>
          <a:xfrm>
            <a:off x="8468096" y="4599421"/>
            <a:ext cx="675898" cy="633990"/>
            <a:chOff x="10842044" y="1744001"/>
            <a:chExt cx="805600" cy="755650"/>
          </a:xfrm>
        </p:grpSpPr>
        <p:sp>
          <p:nvSpPr>
            <p:cNvPr id="457" name="Google Shape;457;p14"/>
            <p:cNvSpPr/>
            <p:nvPr/>
          </p:nvSpPr>
          <p:spPr>
            <a:xfrm>
              <a:off x="10842044" y="1744001"/>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14"/>
            <p:cNvSpPr/>
            <p:nvPr/>
          </p:nvSpPr>
          <p:spPr>
            <a:xfrm>
              <a:off x="10842044" y="1942051"/>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14"/>
            <p:cNvSpPr/>
            <p:nvPr/>
          </p:nvSpPr>
          <p:spPr>
            <a:xfrm>
              <a:off x="10842044" y="2176226"/>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14"/>
            <p:cNvSpPr/>
            <p:nvPr/>
          </p:nvSpPr>
          <p:spPr>
            <a:xfrm>
              <a:off x="10842044" y="2390776"/>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14"/>
            <p:cNvSpPr/>
            <p:nvPr/>
          </p:nvSpPr>
          <p:spPr>
            <a:xfrm>
              <a:off x="11081794" y="1744001"/>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14"/>
            <p:cNvSpPr/>
            <p:nvPr/>
          </p:nvSpPr>
          <p:spPr>
            <a:xfrm>
              <a:off x="11081794" y="1942051"/>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14"/>
            <p:cNvSpPr/>
            <p:nvPr/>
          </p:nvSpPr>
          <p:spPr>
            <a:xfrm>
              <a:off x="11081794" y="2176226"/>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14"/>
            <p:cNvSpPr/>
            <p:nvPr/>
          </p:nvSpPr>
          <p:spPr>
            <a:xfrm>
              <a:off x="11081794" y="2390776"/>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14"/>
            <p:cNvSpPr/>
            <p:nvPr/>
          </p:nvSpPr>
          <p:spPr>
            <a:xfrm>
              <a:off x="11313069" y="1744001"/>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14"/>
            <p:cNvSpPr/>
            <p:nvPr/>
          </p:nvSpPr>
          <p:spPr>
            <a:xfrm>
              <a:off x="11313069" y="1942051"/>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14"/>
            <p:cNvSpPr/>
            <p:nvPr/>
          </p:nvSpPr>
          <p:spPr>
            <a:xfrm>
              <a:off x="11313069" y="2176226"/>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14"/>
            <p:cNvSpPr/>
            <p:nvPr/>
          </p:nvSpPr>
          <p:spPr>
            <a:xfrm>
              <a:off x="11313069" y="2390776"/>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14"/>
            <p:cNvSpPr/>
            <p:nvPr/>
          </p:nvSpPr>
          <p:spPr>
            <a:xfrm>
              <a:off x="11538994" y="1744001"/>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14"/>
            <p:cNvSpPr/>
            <p:nvPr/>
          </p:nvSpPr>
          <p:spPr>
            <a:xfrm>
              <a:off x="11538994" y="1942051"/>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14"/>
            <p:cNvSpPr/>
            <p:nvPr/>
          </p:nvSpPr>
          <p:spPr>
            <a:xfrm>
              <a:off x="11538994" y="2176226"/>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14"/>
            <p:cNvSpPr/>
            <p:nvPr/>
          </p:nvSpPr>
          <p:spPr>
            <a:xfrm>
              <a:off x="11538994" y="2390776"/>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2">
  <p:cSld name="BLANK_1_3">
    <p:spTree>
      <p:nvGrpSpPr>
        <p:cNvPr id="1" name="Shape 473"/>
        <p:cNvGrpSpPr/>
        <p:nvPr/>
      </p:nvGrpSpPr>
      <p:grpSpPr>
        <a:xfrm>
          <a:off x="0" y="0"/>
          <a:ext cx="0" cy="0"/>
          <a:chOff x="0" y="0"/>
          <a:chExt cx="0" cy="0"/>
        </a:xfrm>
      </p:grpSpPr>
      <p:grpSp>
        <p:nvGrpSpPr>
          <p:cNvPr id="474" name="Google Shape;474;p15"/>
          <p:cNvGrpSpPr/>
          <p:nvPr/>
        </p:nvGrpSpPr>
        <p:grpSpPr>
          <a:xfrm flipH="1">
            <a:off x="-12" y="4116200"/>
            <a:ext cx="2783800" cy="1027300"/>
            <a:chOff x="-5555112" y="2724125"/>
            <a:chExt cx="2783800" cy="1027300"/>
          </a:xfrm>
        </p:grpSpPr>
        <p:sp>
          <p:nvSpPr>
            <p:cNvPr id="475" name="Google Shape;475;p15"/>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15"/>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77" name="Google Shape;477;p15"/>
          <p:cNvSpPr/>
          <p:nvPr/>
        </p:nvSpPr>
        <p:spPr>
          <a:xfrm>
            <a:off x="-81175" y="149473"/>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1">
  <p:cSld name="BLANK_1_2">
    <p:spTree>
      <p:nvGrpSpPr>
        <p:cNvPr id="1" name="Shape 478"/>
        <p:cNvGrpSpPr/>
        <p:nvPr/>
      </p:nvGrpSpPr>
      <p:grpSpPr>
        <a:xfrm>
          <a:off x="0" y="0"/>
          <a:ext cx="0" cy="0"/>
          <a:chOff x="0" y="0"/>
          <a:chExt cx="0" cy="0"/>
        </a:xfrm>
      </p:grpSpPr>
      <p:grpSp>
        <p:nvGrpSpPr>
          <p:cNvPr id="479" name="Google Shape;479;p16"/>
          <p:cNvGrpSpPr/>
          <p:nvPr/>
        </p:nvGrpSpPr>
        <p:grpSpPr>
          <a:xfrm flipH="1">
            <a:off x="-12" y="4509521"/>
            <a:ext cx="675898" cy="633990"/>
            <a:chOff x="731675" y="1636850"/>
            <a:chExt cx="805600" cy="755650"/>
          </a:xfrm>
        </p:grpSpPr>
        <p:sp>
          <p:nvSpPr>
            <p:cNvPr id="480" name="Google Shape;480;p16"/>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16"/>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16"/>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16"/>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16"/>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16"/>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16"/>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16"/>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16"/>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16"/>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16"/>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16"/>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16"/>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16"/>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16"/>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16"/>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6" name="Google Shape;496;p16"/>
          <p:cNvGrpSpPr/>
          <p:nvPr/>
        </p:nvGrpSpPr>
        <p:grpSpPr>
          <a:xfrm>
            <a:off x="-6" y="-2975"/>
            <a:ext cx="2022450" cy="1075325"/>
            <a:chOff x="-6300587" y="3973775"/>
            <a:chExt cx="2022450" cy="1075325"/>
          </a:xfrm>
        </p:grpSpPr>
        <p:sp>
          <p:nvSpPr>
            <p:cNvPr id="497" name="Google Shape;497;p16"/>
            <p:cNvSpPr/>
            <p:nvPr/>
          </p:nvSpPr>
          <p:spPr>
            <a:xfrm>
              <a:off x="-6300587" y="3973775"/>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16"/>
            <p:cNvSpPr/>
            <p:nvPr/>
          </p:nvSpPr>
          <p:spPr>
            <a:xfrm>
              <a:off x="-6300587" y="3973775"/>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499" name="Google Shape;499;p16"/>
          <p:cNvGrpSpPr/>
          <p:nvPr/>
        </p:nvGrpSpPr>
        <p:grpSpPr>
          <a:xfrm rot="10800000" flipH="1">
            <a:off x="6360194" y="-12075"/>
            <a:ext cx="2783800" cy="1027300"/>
            <a:chOff x="-5555112" y="2724125"/>
            <a:chExt cx="2783800" cy="1027300"/>
          </a:xfrm>
        </p:grpSpPr>
        <p:sp>
          <p:nvSpPr>
            <p:cNvPr id="500" name="Google Shape;500;p16"/>
            <p:cNvSpPr/>
            <p:nvPr/>
          </p:nvSpPr>
          <p:spPr>
            <a:xfrm>
              <a:off x="-555511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16"/>
            <p:cNvSpPr/>
            <p:nvPr/>
          </p:nvSpPr>
          <p:spPr>
            <a:xfrm>
              <a:off x="-41988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02" name="Google Shape;502;p16"/>
          <p:cNvSpPr/>
          <p:nvPr/>
        </p:nvSpPr>
        <p:spPr>
          <a:xfrm flipH="1">
            <a:off x="8178957" y="41812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hree columns">
  <p:cSld name="BLANK_1_1">
    <p:spTree>
      <p:nvGrpSpPr>
        <p:cNvPr id="1" name="Shape 503"/>
        <p:cNvGrpSpPr/>
        <p:nvPr/>
      </p:nvGrpSpPr>
      <p:grpSpPr>
        <a:xfrm>
          <a:off x="0" y="0"/>
          <a:ext cx="0" cy="0"/>
          <a:chOff x="0" y="0"/>
          <a:chExt cx="0" cy="0"/>
        </a:xfrm>
      </p:grpSpPr>
      <p:sp>
        <p:nvSpPr>
          <p:cNvPr id="504" name="Google Shape;504;p17"/>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05" name="Google Shape;505;p17"/>
          <p:cNvSpPr txBox="1">
            <a:spLocks noGrp="1"/>
          </p:cNvSpPr>
          <p:nvPr>
            <p:ph type="subTitle" idx="1"/>
          </p:nvPr>
        </p:nvSpPr>
        <p:spPr>
          <a:xfrm>
            <a:off x="834600" y="2114550"/>
            <a:ext cx="1552500" cy="4572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06" name="Google Shape;506;p17"/>
          <p:cNvSpPr txBox="1">
            <a:spLocks noGrp="1"/>
          </p:cNvSpPr>
          <p:nvPr>
            <p:ph type="subTitle" idx="2"/>
          </p:nvPr>
        </p:nvSpPr>
        <p:spPr>
          <a:xfrm>
            <a:off x="723900" y="2828925"/>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7" name="Google Shape;507;p17"/>
          <p:cNvSpPr txBox="1">
            <a:spLocks noGrp="1"/>
          </p:cNvSpPr>
          <p:nvPr>
            <p:ph type="subTitle" idx="3"/>
          </p:nvPr>
        </p:nvSpPr>
        <p:spPr>
          <a:xfrm>
            <a:off x="3806231" y="2114550"/>
            <a:ext cx="15525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08" name="Google Shape;508;p17"/>
          <p:cNvSpPr txBox="1">
            <a:spLocks noGrp="1"/>
          </p:cNvSpPr>
          <p:nvPr>
            <p:ph type="subTitle" idx="4"/>
          </p:nvPr>
        </p:nvSpPr>
        <p:spPr>
          <a:xfrm>
            <a:off x="3695531" y="2828925"/>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09" name="Google Shape;509;p17"/>
          <p:cNvSpPr txBox="1">
            <a:spLocks noGrp="1"/>
          </p:cNvSpPr>
          <p:nvPr>
            <p:ph type="subTitle" idx="5"/>
          </p:nvPr>
        </p:nvSpPr>
        <p:spPr>
          <a:xfrm>
            <a:off x="6749625" y="2114550"/>
            <a:ext cx="1552500" cy="4572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1pPr>
            <a:lvl2pPr lvl="1"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2pPr>
            <a:lvl3pPr lvl="2"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3pPr>
            <a:lvl4pPr lvl="3"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4pPr>
            <a:lvl5pPr lvl="4"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5pPr>
            <a:lvl6pPr lvl="5"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6pPr>
            <a:lvl7pPr lvl="6"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7pPr>
            <a:lvl8pPr lvl="7"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8pPr>
            <a:lvl9pPr lvl="8" rtl="0">
              <a:spcBef>
                <a:spcPts val="0"/>
              </a:spcBef>
              <a:spcAft>
                <a:spcPts val="0"/>
              </a:spcAft>
              <a:buClr>
                <a:schemeClr val="dk1"/>
              </a:buClr>
              <a:buSzPts val="2200"/>
              <a:buFont typeface="Patrick Hand"/>
              <a:buNone/>
              <a:defRPr sz="2200">
                <a:solidFill>
                  <a:schemeClr val="dk1"/>
                </a:solidFill>
                <a:latin typeface="Patrick Hand"/>
                <a:ea typeface="Patrick Hand"/>
                <a:cs typeface="Patrick Hand"/>
                <a:sym typeface="Patrick Hand"/>
              </a:defRPr>
            </a:lvl9pPr>
          </a:lstStyle>
          <a:p>
            <a:endParaRPr/>
          </a:p>
        </p:txBody>
      </p:sp>
      <p:sp>
        <p:nvSpPr>
          <p:cNvPr id="510" name="Google Shape;510;p17"/>
          <p:cNvSpPr txBox="1">
            <a:spLocks noGrp="1"/>
          </p:cNvSpPr>
          <p:nvPr>
            <p:ph type="subTitle" idx="6"/>
          </p:nvPr>
        </p:nvSpPr>
        <p:spPr>
          <a:xfrm>
            <a:off x="6638925" y="2828925"/>
            <a:ext cx="1773900" cy="6711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4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511" name="Google Shape;511;p17"/>
          <p:cNvSpPr/>
          <p:nvPr/>
        </p:nvSpPr>
        <p:spPr>
          <a:xfrm>
            <a:off x="4129799" y="1284893"/>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2" name="Google Shape;512;p17"/>
          <p:cNvGrpSpPr/>
          <p:nvPr/>
        </p:nvGrpSpPr>
        <p:grpSpPr>
          <a:xfrm rot="10800000">
            <a:off x="13" y="4080800"/>
            <a:ext cx="2022450" cy="1075325"/>
            <a:chOff x="820938" y="3954738"/>
            <a:chExt cx="2022450" cy="1075325"/>
          </a:xfrm>
        </p:grpSpPr>
        <p:sp>
          <p:nvSpPr>
            <p:cNvPr id="513" name="Google Shape;513;p17"/>
            <p:cNvSpPr/>
            <p:nvPr/>
          </p:nvSpPr>
          <p:spPr>
            <a:xfrm flipH="1">
              <a:off x="820938" y="3954738"/>
              <a:ext cx="2022450" cy="1075325"/>
            </a:xfrm>
            <a:custGeom>
              <a:avLst/>
              <a:gdLst/>
              <a:ahLst/>
              <a:cxnLst/>
              <a:rect l="l" t="t" r="r" b="b"/>
              <a:pathLst>
                <a:path w="80898" h="43013" extrusionOk="0">
                  <a:moveTo>
                    <a:pt x="34371" y="0"/>
                  </a:moveTo>
                  <a:lnTo>
                    <a:pt x="32780" y="1904"/>
                  </a:lnTo>
                  <a:cubicBezTo>
                    <a:pt x="30352" y="5287"/>
                    <a:pt x="29185" y="9830"/>
                    <a:pt x="27392" y="13848"/>
                  </a:cubicBezTo>
                  <a:cubicBezTo>
                    <a:pt x="25700" y="17866"/>
                    <a:pt x="22629" y="21783"/>
                    <a:pt x="18822" y="21885"/>
                  </a:cubicBezTo>
                  <a:cubicBezTo>
                    <a:pt x="15861" y="21885"/>
                    <a:pt x="13222" y="19668"/>
                    <a:pt x="10896" y="17553"/>
                  </a:cubicBezTo>
                  <a:cubicBezTo>
                    <a:pt x="7402" y="14271"/>
                    <a:pt x="3917" y="10887"/>
                    <a:pt x="0" y="8460"/>
                  </a:cubicBezTo>
                  <a:lnTo>
                    <a:pt x="0" y="26537"/>
                  </a:lnTo>
                  <a:cubicBezTo>
                    <a:pt x="2115" y="29287"/>
                    <a:pt x="4230" y="32036"/>
                    <a:pt x="6455" y="34574"/>
                  </a:cubicBezTo>
                  <a:cubicBezTo>
                    <a:pt x="10438" y="39077"/>
                    <a:pt x="15624" y="43012"/>
                    <a:pt x="20916" y="43012"/>
                  </a:cubicBezTo>
                  <a:cubicBezTo>
                    <a:pt x="22087" y="43012"/>
                    <a:pt x="23262" y="42820"/>
                    <a:pt x="24431" y="42399"/>
                  </a:cubicBezTo>
                  <a:cubicBezTo>
                    <a:pt x="29608" y="40605"/>
                    <a:pt x="32992" y="34785"/>
                    <a:pt x="35428" y="29075"/>
                  </a:cubicBezTo>
                  <a:cubicBezTo>
                    <a:pt x="37856" y="23365"/>
                    <a:pt x="39869" y="17020"/>
                    <a:pt x="43777" y="12689"/>
                  </a:cubicBezTo>
                  <a:cubicBezTo>
                    <a:pt x="48430" y="7504"/>
                    <a:pt x="55096" y="5812"/>
                    <a:pt x="61331" y="4966"/>
                  </a:cubicBezTo>
                  <a:cubicBezTo>
                    <a:pt x="67675" y="4120"/>
                    <a:pt x="74231" y="3908"/>
                    <a:pt x="80051" y="846"/>
                  </a:cubicBezTo>
                  <a:cubicBezTo>
                    <a:pt x="80263" y="736"/>
                    <a:pt x="80576" y="525"/>
                    <a:pt x="80897" y="423"/>
                  </a:cubicBezTo>
                  <a:lnTo>
                    <a:pt x="80897"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17"/>
            <p:cNvSpPr/>
            <p:nvPr/>
          </p:nvSpPr>
          <p:spPr>
            <a:xfrm flipH="1">
              <a:off x="1984113" y="3954738"/>
              <a:ext cx="859275" cy="547125"/>
            </a:xfrm>
            <a:custGeom>
              <a:avLst/>
              <a:gdLst/>
              <a:ahLst/>
              <a:cxnLst/>
              <a:rect l="l" t="t" r="r" b="b"/>
              <a:pathLst>
                <a:path w="34371" h="21885" extrusionOk="0">
                  <a:moveTo>
                    <a:pt x="0" y="0"/>
                  </a:moveTo>
                  <a:lnTo>
                    <a:pt x="0" y="8460"/>
                  </a:lnTo>
                  <a:cubicBezTo>
                    <a:pt x="3917" y="10887"/>
                    <a:pt x="7402" y="14271"/>
                    <a:pt x="10896" y="17553"/>
                  </a:cubicBezTo>
                  <a:cubicBezTo>
                    <a:pt x="13222" y="19668"/>
                    <a:pt x="15861" y="21885"/>
                    <a:pt x="18822" y="21885"/>
                  </a:cubicBezTo>
                  <a:cubicBezTo>
                    <a:pt x="22629" y="21783"/>
                    <a:pt x="25700" y="17866"/>
                    <a:pt x="27392" y="13848"/>
                  </a:cubicBezTo>
                  <a:cubicBezTo>
                    <a:pt x="29185" y="9830"/>
                    <a:pt x="30352" y="5287"/>
                    <a:pt x="32780" y="1904"/>
                  </a:cubicBezTo>
                  <a:lnTo>
                    <a:pt x="34371"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15" name="Google Shape;515;p17"/>
          <p:cNvGrpSpPr/>
          <p:nvPr/>
        </p:nvGrpSpPr>
        <p:grpSpPr>
          <a:xfrm>
            <a:off x="-12" y="-12"/>
            <a:ext cx="1097388" cy="1657725"/>
            <a:chOff x="-43487" y="150175"/>
            <a:chExt cx="1097388" cy="1657725"/>
          </a:xfrm>
        </p:grpSpPr>
        <p:sp>
          <p:nvSpPr>
            <p:cNvPr id="516" name="Google Shape;516;p17"/>
            <p:cNvSpPr/>
            <p:nvPr/>
          </p:nvSpPr>
          <p:spPr>
            <a:xfrm>
              <a:off x="88875" y="845625"/>
              <a:ext cx="965025" cy="962275"/>
            </a:xfrm>
            <a:custGeom>
              <a:avLst/>
              <a:gdLst/>
              <a:ahLst/>
              <a:cxnLst/>
              <a:rect l="l" t="t" r="r" b="b"/>
              <a:pathLst>
                <a:path w="38601" h="38491" extrusionOk="0">
                  <a:moveTo>
                    <a:pt x="19355" y="7293"/>
                  </a:moveTo>
                  <a:cubicBezTo>
                    <a:pt x="25911" y="7293"/>
                    <a:pt x="31300" y="12690"/>
                    <a:pt x="31300" y="19246"/>
                  </a:cubicBezTo>
                  <a:cubicBezTo>
                    <a:pt x="31300" y="25802"/>
                    <a:pt x="25911" y="31191"/>
                    <a:pt x="19355" y="31191"/>
                  </a:cubicBezTo>
                  <a:cubicBezTo>
                    <a:pt x="12689" y="31191"/>
                    <a:pt x="7402" y="25802"/>
                    <a:pt x="7402" y="19246"/>
                  </a:cubicBezTo>
                  <a:cubicBezTo>
                    <a:pt x="7402" y="12690"/>
                    <a:pt x="12689" y="7293"/>
                    <a:pt x="19355" y="7293"/>
                  </a:cubicBezTo>
                  <a:close/>
                  <a:moveTo>
                    <a:pt x="19355" y="1"/>
                  </a:moveTo>
                  <a:cubicBezTo>
                    <a:pt x="8671" y="1"/>
                    <a:pt x="0" y="8672"/>
                    <a:pt x="0" y="19246"/>
                  </a:cubicBezTo>
                  <a:cubicBezTo>
                    <a:pt x="0" y="29922"/>
                    <a:pt x="8671" y="38491"/>
                    <a:pt x="19355" y="38491"/>
                  </a:cubicBezTo>
                  <a:cubicBezTo>
                    <a:pt x="29929" y="38491"/>
                    <a:pt x="38600" y="29922"/>
                    <a:pt x="38600" y="19246"/>
                  </a:cubicBezTo>
                  <a:cubicBezTo>
                    <a:pt x="38600" y="8672"/>
                    <a:pt x="29929" y="1"/>
                    <a:pt x="1935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17" name="Google Shape;517;p17"/>
            <p:cNvGrpSpPr/>
            <p:nvPr/>
          </p:nvGrpSpPr>
          <p:grpSpPr>
            <a:xfrm>
              <a:off x="-43487" y="150175"/>
              <a:ext cx="980875" cy="980675"/>
              <a:chOff x="-3880175" y="897350"/>
              <a:chExt cx="980875" cy="980675"/>
            </a:xfrm>
          </p:grpSpPr>
          <p:sp>
            <p:nvSpPr>
              <p:cNvPr id="518" name="Google Shape;518;p17"/>
              <p:cNvSpPr/>
              <p:nvPr/>
            </p:nvSpPr>
            <p:spPr>
              <a:xfrm>
                <a:off x="-3848450" y="1190675"/>
                <a:ext cx="658375" cy="653100"/>
              </a:xfrm>
              <a:custGeom>
                <a:avLst/>
                <a:gdLst/>
                <a:ahLst/>
                <a:cxnLst/>
                <a:rect l="l" t="t" r="r" b="b"/>
                <a:pathLst>
                  <a:path w="26335" h="26124" extrusionOk="0">
                    <a:moveTo>
                      <a:pt x="322" y="0"/>
                    </a:moveTo>
                    <a:lnTo>
                      <a:pt x="0" y="956"/>
                    </a:lnTo>
                    <a:lnTo>
                      <a:pt x="25488" y="26123"/>
                    </a:lnTo>
                    <a:cubicBezTo>
                      <a:pt x="25801" y="26013"/>
                      <a:pt x="26123" y="25912"/>
                      <a:pt x="26334" y="25802"/>
                    </a:cubicBez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17"/>
              <p:cNvSpPr/>
              <p:nvPr/>
            </p:nvSpPr>
            <p:spPr>
              <a:xfrm>
                <a:off x="-3874900" y="1278025"/>
                <a:ext cx="597475" cy="592175"/>
              </a:xfrm>
              <a:custGeom>
                <a:avLst/>
                <a:gdLst/>
                <a:ahLst/>
                <a:cxnLst/>
                <a:rect l="l" t="t" r="r" b="b"/>
                <a:pathLst>
                  <a:path w="23899" h="23687" extrusionOk="0">
                    <a:moveTo>
                      <a:pt x="212" y="0"/>
                    </a:moveTo>
                    <a:cubicBezTo>
                      <a:pt x="212" y="423"/>
                      <a:pt x="111" y="736"/>
                      <a:pt x="1" y="1159"/>
                    </a:cubicBezTo>
                    <a:lnTo>
                      <a:pt x="22841" y="23686"/>
                    </a:lnTo>
                    <a:cubicBezTo>
                      <a:pt x="23163" y="23576"/>
                      <a:pt x="23586" y="23576"/>
                      <a:pt x="23899" y="23475"/>
                    </a:cubicBezTo>
                    <a:lnTo>
                      <a:pt x="21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17"/>
              <p:cNvSpPr/>
              <p:nvPr/>
            </p:nvSpPr>
            <p:spPr>
              <a:xfrm>
                <a:off x="-3864325" y="1232975"/>
                <a:ext cx="631950" cy="626650"/>
              </a:xfrm>
              <a:custGeom>
                <a:avLst/>
                <a:gdLst/>
                <a:ahLst/>
                <a:cxnLst/>
                <a:rect l="l" t="t" r="r" b="b"/>
                <a:pathLst>
                  <a:path w="25278" h="25066" extrusionOk="0">
                    <a:moveTo>
                      <a:pt x="322" y="0"/>
                    </a:moveTo>
                    <a:lnTo>
                      <a:pt x="1" y="956"/>
                    </a:lnTo>
                    <a:lnTo>
                      <a:pt x="24322" y="25065"/>
                    </a:lnTo>
                    <a:lnTo>
                      <a:pt x="25277" y="24744"/>
                    </a:lnTo>
                    <a:lnTo>
                      <a:pt x="322"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17"/>
              <p:cNvSpPr/>
              <p:nvPr/>
            </p:nvSpPr>
            <p:spPr>
              <a:xfrm>
                <a:off x="-3787550" y="1079650"/>
                <a:ext cx="708500" cy="700675"/>
              </a:xfrm>
              <a:custGeom>
                <a:avLst/>
                <a:gdLst/>
                <a:ahLst/>
                <a:cxnLst/>
                <a:rect l="l" t="t" r="r" b="b"/>
                <a:pathLst>
                  <a:path w="28340" h="28027" extrusionOk="0">
                    <a:moveTo>
                      <a:pt x="635" y="0"/>
                    </a:moveTo>
                    <a:cubicBezTo>
                      <a:pt x="424" y="322"/>
                      <a:pt x="212" y="533"/>
                      <a:pt x="1" y="745"/>
                    </a:cubicBezTo>
                    <a:lnTo>
                      <a:pt x="27595" y="28026"/>
                    </a:lnTo>
                    <a:cubicBezTo>
                      <a:pt x="27807" y="27916"/>
                      <a:pt x="28018" y="27705"/>
                      <a:pt x="28340" y="2749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17"/>
              <p:cNvSpPr/>
              <p:nvPr/>
            </p:nvSpPr>
            <p:spPr>
              <a:xfrm>
                <a:off x="-3811450" y="1114125"/>
                <a:ext cx="697925" cy="689875"/>
              </a:xfrm>
              <a:custGeom>
                <a:avLst/>
                <a:gdLst/>
                <a:ahLst/>
                <a:cxnLst/>
                <a:rect l="l" t="t" r="r" b="b"/>
                <a:pathLst>
                  <a:path w="27917" h="27595" extrusionOk="0">
                    <a:moveTo>
                      <a:pt x="534" y="0"/>
                    </a:moveTo>
                    <a:cubicBezTo>
                      <a:pt x="322" y="313"/>
                      <a:pt x="212" y="525"/>
                      <a:pt x="1" y="846"/>
                    </a:cubicBezTo>
                    <a:lnTo>
                      <a:pt x="27071" y="27595"/>
                    </a:lnTo>
                    <a:cubicBezTo>
                      <a:pt x="27392" y="27493"/>
                      <a:pt x="27604" y="27282"/>
                      <a:pt x="27917" y="27172"/>
                    </a:cubicBezTo>
                    <a:lnTo>
                      <a:pt x="534"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17"/>
              <p:cNvSpPr/>
              <p:nvPr/>
            </p:nvSpPr>
            <p:spPr>
              <a:xfrm>
                <a:off x="-3832600" y="1151125"/>
                <a:ext cx="682075" cy="674025"/>
              </a:xfrm>
              <a:custGeom>
                <a:avLst/>
                <a:gdLst/>
                <a:ahLst/>
                <a:cxnLst/>
                <a:rect l="l" t="t" r="r" b="b"/>
                <a:pathLst>
                  <a:path w="27283" h="26961" extrusionOk="0">
                    <a:moveTo>
                      <a:pt x="534" y="1"/>
                    </a:moveTo>
                    <a:cubicBezTo>
                      <a:pt x="322" y="314"/>
                      <a:pt x="212" y="525"/>
                      <a:pt x="1" y="847"/>
                    </a:cubicBezTo>
                    <a:lnTo>
                      <a:pt x="26436" y="26961"/>
                    </a:lnTo>
                    <a:cubicBezTo>
                      <a:pt x="26758" y="26859"/>
                      <a:pt x="27071" y="26749"/>
                      <a:pt x="27282" y="26538"/>
                    </a:cubicBezTo>
                    <a:lnTo>
                      <a:pt x="534"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17"/>
              <p:cNvSpPr/>
              <p:nvPr/>
            </p:nvSpPr>
            <p:spPr>
              <a:xfrm>
                <a:off x="-3880175" y="1328150"/>
                <a:ext cx="552625" cy="549875"/>
              </a:xfrm>
              <a:custGeom>
                <a:avLst/>
                <a:gdLst/>
                <a:ahLst/>
                <a:cxnLst/>
                <a:rect l="l" t="t" r="r" b="b"/>
                <a:pathLst>
                  <a:path w="22105" h="21995" extrusionOk="0">
                    <a:moveTo>
                      <a:pt x="110" y="0"/>
                    </a:moveTo>
                    <a:cubicBezTo>
                      <a:pt x="110" y="423"/>
                      <a:pt x="0" y="846"/>
                      <a:pt x="0" y="1269"/>
                    </a:cubicBezTo>
                    <a:lnTo>
                      <a:pt x="20937" y="21994"/>
                    </a:lnTo>
                    <a:cubicBezTo>
                      <a:pt x="21360" y="21893"/>
                      <a:pt x="21682" y="21893"/>
                      <a:pt x="22105" y="21783"/>
                    </a:cubicBezTo>
                    <a:lnTo>
                      <a:pt x="11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17"/>
              <p:cNvSpPr/>
              <p:nvPr/>
            </p:nvSpPr>
            <p:spPr>
              <a:xfrm>
                <a:off x="-3864325" y="1518475"/>
                <a:ext cx="346450" cy="343675"/>
              </a:xfrm>
              <a:custGeom>
                <a:avLst/>
                <a:gdLst/>
                <a:ahLst/>
                <a:cxnLst/>
                <a:rect l="l" t="t" r="r" b="b"/>
                <a:pathLst>
                  <a:path w="13858" h="13747" extrusionOk="0">
                    <a:moveTo>
                      <a:pt x="1" y="1"/>
                    </a:moveTo>
                    <a:lnTo>
                      <a:pt x="1" y="1"/>
                    </a:lnTo>
                    <a:cubicBezTo>
                      <a:pt x="212" y="635"/>
                      <a:pt x="424" y="1269"/>
                      <a:pt x="745" y="1904"/>
                    </a:cubicBezTo>
                    <a:lnTo>
                      <a:pt x="11954" y="13113"/>
                    </a:lnTo>
                    <a:lnTo>
                      <a:pt x="13857" y="13747"/>
                    </a:lnTo>
                    <a:lnTo>
                      <a:pt x="1" y="1"/>
                    </a:lnTo>
                    <a:close/>
                    <a:moveTo>
                      <a:pt x="13857" y="13747"/>
                    </a:moveTo>
                    <a:lnTo>
                      <a:pt x="13857" y="13747"/>
                    </a:lnTo>
                    <a:lnTo>
                      <a:pt x="13857" y="13747"/>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17"/>
              <p:cNvSpPr/>
              <p:nvPr/>
            </p:nvSpPr>
            <p:spPr>
              <a:xfrm>
                <a:off x="-3399050" y="897350"/>
                <a:ext cx="499750" cy="494250"/>
              </a:xfrm>
              <a:custGeom>
                <a:avLst/>
                <a:gdLst/>
                <a:ahLst/>
                <a:cxnLst/>
                <a:rect l="l" t="t" r="r" b="b"/>
                <a:pathLst>
                  <a:path w="19990" h="19770" extrusionOk="0">
                    <a:moveTo>
                      <a:pt x="0" y="0"/>
                    </a:moveTo>
                    <a:lnTo>
                      <a:pt x="19990" y="19770"/>
                    </a:lnTo>
                    <a:cubicBezTo>
                      <a:pt x="19990" y="19347"/>
                      <a:pt x="19990" y="18924"/>
                      <a:pt x="19880" y="18399"/>
                    </a:cubicBezTo>
                    <a:lnTo>
                      <a:pt x="137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17"/>
              <p:cNvSpPr/>
              <p:nvPr/>
            </p:nvSpPr>
            <p:spPr>
              <a:xfrm>
                <a:off x="-3880175" y="1383750"/>
                <a:ext cx="497000" cy="494275"/>
              </a:xfrm>
              <a:custGeom>
                <a:avLst/>
                <a:gdLst/>
                <a:ahLst/>
                <a:cxnLst/>
                <a:rect l="l" t="t" r="r" b="b"/>
                <a:pathLst>
                  <a:path w="19880" h="19771" extrusionOk="0">
                    <a:moveTo>
                      <a:pt x="0" y="1"/>
                    </a:moveTo>
                    <a:lnTo>
                      <a:pt x="0" y="1371"/>
                    </a:lnTo>
                    <a:lnTo>
                      <a:pt x="18611" y="19770"/>
                    </a:lnTo>
                    <a:lnTo>
                      <a:pt x="19880" y="19770"/>
                    </a:ln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17"/>
              <p:cNvSpPr/>
              <p:nvPr/>
            </p:nvSpPr>
            <p:spPr>
              <a:xfrm>
                <a:off x="-3877425" y="1444450"/>
                <a:ext cx="433575" cy="431025"/>
              </a:xfrm>
              <a:custGeom>
                <a:avLst/>
                <a:gdLst/>
                <a:ahLst/>
                <a:cxnLst/>
                <a:rect l="l" t="t" r="r" b="b"/>
                <a:pathLst>
                  <a:path w="17343" h="17241" extrusionOk="0">
                    <a:moveTo>
                      <a:pt x="0" y="1"/>
                    </a:moveTo>
                    <a:lnTo>
                      <a:pt x="0" y="1"/>
                    </a:lnTo>
                    <a:cubicBezTo>
                      <a:pt x="102" y="534"/>
                      <a:pt x="102" y="1058"/>
                      <a:pt x="212" y="1591"/>
                    </a:cubicBezTo>
                    <a:lnTo>
                      <a:pt x="15752" y="17029"/>
                    </a:lnTo>
                    <a:cubicBezTo>
                      <a:pt x="16285" y="17131"/>
                      <a:pt x="16809" y="17131"/>
                      <a:pt x="17342" y="17241"/>
                    </a:cubicBezTo>
                    <a:lnTo>
                      <a:pt x="0"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17"/>
              <p:cNvSpPr/>
              <p:nvPr/>
            </p:nvSpPr>
            <p:spPr>
              <a:xfrm>
                <a:off x="-3824550" y="1613650"/>
                <a:ext cx="211500" cy="211500"/>
              </a:xfrm>
              <a:custGeom>
                <a:avLst/>
                <a:gdLst/>
                <a:ahLst/>
                <a:cxnLst/>
                <a:rect l="l" t="t" r="r" b="b"/>
                <a:pathLst>
                  <a:path w="8460" h="8460" extrusionOk="0">
                    <a:moveTo>
                      <a:pt x="0" y="0"/>
                    </a:moveTo>
                    <a:lnTo>
                      <a:pt x="0" y="0"/>
                    </a:lnTo>
                    <a:cubicBezTo>
                      <a:pt x="846" y="1802"/>
                      <a:pt x="2115" y="3384"/>
                      <a:pt x="3595" y="4864"/>
                    </a:cubicBezTo>
                    <a:cubicBezTo>
                      <a:pt x="5076" y="6345"/>
                      <a:pt x="6658" y="7512"/>
                      <a:pt x="8460" y="8460"/>
                    </a:cubicBezTo>
                    <a:lnTo>
                      <a:pt x="0"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17"/>
              <p:cNvSpPr/>
              <p:nvPr/>
            </p:nvSpPr>
            <p:spPr>
              <a:xfrm>
                <a:off x="-3700425" y="992525"/>
                <a:ext cx="705975" cy="703200"/>
              </a:xfrm>
              <a:custGeom>
                <a:avLst/>
                <a:gdLst/>
                <a:ahLst/>
                <a:cxnLst/>
                <a:rect l="l" t="t" r="r" b="b"/>
                <a:pathLst>
                  <a:path w="28239" h="28128" extrusionOk="0">
                    <a:moveTo>
                      <a:pt x="745" y="0"/>
                    </a:moveTo>
                    <a:cubicBezTo>
                      <a:pt x="424" y="212"/>
                      <a:pt x="212" y="423"/>
                      <a:pt x="1" y="635"/>
                    </a:cubicBezTo>
                    <a:lnTo>
                      <a:pt x="27705" y="28127"/>
                    </a:lnTo>
                    <a:cubicBezTo>
                      <a:pt x="27917" y="27806"/>
                      <a:pt x="28027" y="27595"/>
                      <a:pt x="28238" y="27383"/>
                    </a:cubicBezTo>
                    <a:lnTo>
                      <a:pt x="74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17"/>
              <p:cNvSpPr/>
              <p:nvPr/>
            </p:nvSpPr>
            <p:spPr>
              <a:xfrm>
                <a:off x="-3454450" y="897350"/>
                <a:ext cx="552425" cy="549875"/>
              </a:xfrm>
              <a:custGeom>
                <a:avLst/>
                <a:gdLst/>
                <a:ahLst/>
                <a:cxnLst/>
                <a:rect l="l" t="t" r="r" b="b"/>
                <a:pathLst>
                  <a:path w="22097" h="21995" extrusionOk="0">
                    <a:moveTo>
                      <a:pt x="1159" y="0"/>
                    </a:moveTo>
                    <a:cubicBezTo>
                      <a:pt x="846" y="102"/>
                      <a:pt x="423" y="102"/>
                      <a:pt x="0" y="212"/>
                    </a:cubicBezTo>
                    <a:lnTo>
                      <a:pt x="21995" y="21995"/>
                    </a:lnTo>
                    <a:cubicBezTo>
                      <a:pt x="22096" y="21572"/>
                      <a:pt x="22096" y="21149"/>
                      <a:pt x="22096" y="20726"/>
                    </a:cubicBezTo>
                    <a:lnTo>
                      <a:pt x="1159"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17"/>
              <p:cNvSpPr/>
              <p:nvPr/>
            </p:nvSpPr>
            <p:spPr>
              <a:xfrm>
                <a:off x="-3338150" y="899875"/>
                <a:ext cx="433575" cy="431050"/>
              </a:xfrm>
              <a:custGeom>
                <a:avLst/>
                <a:gdLst/>
                <a:ahLst/>
                <a:cxnLst/>
                <a:rect l="l" t="t" r="r" b="b"/>
                <a:pathLst>
                  <a:path w="17343" h="17242" extrusionOk="0">
                    <a:moveTo>
                      <a:pt x="1" y="1"/>
                    </a:moveTo>
                    <a:lnTo>
                      <a:pt x="17343" y="17241"/>
                    </a:lnTo>
                    <a:cubicBezTo>
                      <a:pt x="17343" y="16708"/>
                      <a:pt x="17233" y="16184"/>
                      <a:pt x="17131" y="15651"/>
                    </a:cubicBezTo>
                    <a:lnTo>
                      <a:pt x="1583" y="212"/>
                    </a:lnTo>
                    <a:cubicBezTo>
                      <a:pt x="1058" y="111"/>
                      <a:pt x="525" y="111"/>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17"/>
              <p:cNvSpPr/>
              <p:nvPr/>
            </p:nvSpPr>
            <p:spPr>
              <a:xfrm>
                <a:off x="-3504800" y="905175"/>
                <a:ext cx="597475" cy="592175"/>
              </a:xfrm>
              <a:custGeom>
                <a:avLst/>
                <a:gdLst/>
                <a:ahLst/>
                <a:cxnLst/>
                <a:rect l="l" t="t" r="r" b="b"/>
                <a:pathLst>
                  <a:path w="23899" h="23687" extrusionOk="0">
                    <a:moveTo>
                      <a:pt x="1168" y="0"/>
                    </a:moveTo>
                    <a:cubicBezTo>
                      <a:pt x="745" y="110"/>
                      <a:pt x="424" y="110"/>
                      <a:pt x="1" y="212"/>
                    </a:cubicBezTo>
                    <a:lnTo>
                      <a:pt x="23687" y="23687"/>
                    </a:lnTo>
                    <a:cubicBezTo>
                      <a:pt x="23797" y="23264"/>
                      <a:pt x="23797" y="22951"/>
                      <a:pt x="23899" y="22528"/>
                    </a:cubicBezTo>
                    <a:lnTo>
                      <a:pt x="116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17"/>
              <p:cNvSpPr/>
              <p:nvPr/>
            </p:nvSpPr>
            <p:spPr>
              <a:xfrm>
                <a:off x="-3264125" y="913200"/>
                <a:ext cx="346225" cy="343700"/>
              </a:xfrm>
              <a:custGeom>
                <a:avLst/>
                <a:gdLst/>
                <a:ahLst/>
                <a:cxnLst/>
                <a:rect l="l" t="t" r="r" b="b"/>
                <a:pathLst>
                  <a:path w="13849" h="13748" extrusionOk="0">
                    <a:moveTo>
                      <a:pt x="1" y="1"/>
                    </a:moveTo>
                    <a:lnTo>
                      <a:pt x="13849" y="13747"/>
                    </a:lnTo>
                    <a:lnTo>
                      <a:pt x="13214" y="11844"/>
                    </a:lnTo>
                    <a:lnTo>
                      <a:pt x="2005" y="635"/>
                    </a:lnTo>
                    <a:cubicBezTo>
                      <a:pt x="1269" y="424"/>
                      <a:pt x="635" y="212"/>
                      <a:pt x="1"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17"/>
              <p:cNvSpPr/>
              <p:nvPr/>
            </p:nvSpPr>
            <p:spPr>
              <a:xfrm>
                <a:off x="-3168950" y="950225"/>
                <a:ext cx="214050" cy="211500"/>
              </a:xfrm>
              <a:custGeom>
                <a:avLst/>
                <a:gdLst/>
                <a:ahLst/>
                <a:cxnLst/>
                <a:rect l="l" t="t" r="r" b="b"/>
                <a:pathLst>
                  <a:path w="8562" h="8460" extrusionOk="0">
                    <a:moveTo>
                      <a:pt x="0" y="0"/>
                    </a:moveTo>
                    <a:lnTo>
                      <a:pt x="8561" y="8460"/>
                    </a:lnTo>
                    <a:cubicBezTo>
                      <a:pt x="7614" y="6658"/>
                      <a:pt x="6446" y="5076"/>
                      <a:pt x="4966" y="3595"/>
                    </a:cubicBezTo>
                    <a:cubicBezTo>
                      <a:pt x="3486" y="2115"/>
                      <a:pt x="1794" y="948"/>
                      <a:pt x="0"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17"/>
              <p:cNvSpPr/>
              <p:nvPr/>
            </p:nvSpPr>
            <p:spPr>
              <a:xfrm>
                <a:off x="-3732150" y="1021475"/>
                <a:ext cx="711250" cy="705975"/>
              </a:xfrm>
              <a:custGeom>
                <a:avLst/>
                <a:gdLst/>
                <a:ahLst/>
                <a:cxnLst/>
                <a:rect l="l" t="t" r="r" b="b"/>
                <a:pathLst>
                  <a:path w="28450" h="28239" extrusionOk="0">
                    <a:moveTo>
                      <a:pt x="635" y="1"/>
                    </a:moveTo>
                    <a:cubicBezTo>
                      <a:pt x="424" y="111"/>
                      <a:pt x="212" y="322"/>
                      <a:pt x="1" y="635"/>
                    </a:cubicBezTo>
                    <a:lnTo>
                      <a:pt x="27815" y="28238"/>
                    </a:lnTo>
                    <a:cubicBezTo>
                      <a:pt x="28027" y="27917"/>
                      <a:pt x="28238" y="27705"/>
                      <a:pt x="28450" y="27494"/>
                    </a:cubicBezTo>
                    <a:lnTo>
                      <a:pt x="635"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17"/>
              <p:cNvSpPr/>
              <p:nvPr/>
            </p:nvSpPr>
            <p:spPr>
              <a:xfrm>
                <a:off x="-3761125" y="1047925"/>
                <a:ext cx="711050" cy="705950"/>
              </a:xfrm>
              <a:custGeom>
                <a:avLst/>
                <a:gdLst/>
                <a:ahLst/>
                <a:cxnLst/>
                <a:rect l="l" t="t" r="r" b="b"/>
                <a:pathLst>
                  <a:path w="28442" h="28238" extrusionOk="0">
                    <a:moveTo>
                      <a:pt x="635" y="0"/>
                    </a:moveTo>
                    <a:cubicBezTo>
                      <a:pt x="424" y="322"/>
                      <a:pt x="212" y="533"/>
                      <a:pt x="1" y="745"/>
                    </a:cubicBezTo>
                    <a:lnTo>
                      <a:pt x="27807" y="28238"/>
                    </a:lnTo>
                    <a:cubicBezTo>
                      <a:pt x="28018" y="28128"/>
                      <a:pt x="28230" y="27916"/>
                      <a:pt x="28441" y="27603"/>
                    </a:cubicBezTo>
                    <a:lnTo>
                      <a:pt x="635"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17"/>
              <p:cNvSpPr/>
              <p:nvPr/>
            </p:nvSpPr>
            <p:spPr>
              <a:xfrm>
                <a:off x="-3668700" y="971375"/>
                <a:ext cx="697925" cy="689875"/>
              </a:xfrm>
              <a:custGeom>
                <a:avLst/>
                <a:gdLst/>
                <a:ahLst/>
                <a:cxnLst/>
                <a:rect l="l" t="t" r="r" b="b"/>
                <a:pathLst>
                  <a:path w="27917" h="27595" extrusionOk="0">
                    <a:moveTo>
                      <a:pt x="847" y="0"/>
                    </a:moveTo>
                    <a:cubicBezTo>
                      <a:pt x="534" y="102"/>
                      <a:pt x="322" y="313"/>
                      <a:pt x="1" y="423"/>
                    </a:cubicBezTo>
                    <a:lnTo>
                      <a:pt x="27392" y="27595"/>
                    </a:lnTo>
                    <a:cubicBezTo>
                      <a:pt x="27604" y="27282"/>
                      <a:pt x="27705" y="27070"/>
                      <a:pt x="27917" y="26749"/>
                    </a:cubicBezTo>
                    <a:lnTo>
                      <a:pt x="847"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17"/>
              <p:cNvSpPr/>
              <p:nvPr/>
            </p:nvSpPr>
            <p:spPr>
              <a:xfrm>
                <a:off x="-3631675" y="950225"/>
                <a:ext cx="682050" cy="674025"/>
              </a:xfrm>
              <a:custGeom>
                <a:avLst/>
                <a:gdLst/>
                <a:ahLst/>
                <a:cxnLst/>
                <a:rect l="l" t="t" r="r" b="b"/>
                <a:pathLst>
                  <a:path w="27282" h="26961" extrusionOk="0">
                    <a:moveTo>
                      <a:pt x="846" y="0"/>
                    </a:moveTo>
                    <a:cubicBezTo>
                      <a:pt x="533" y="102"/>
                      <a:pt x="322" y="212"/>
                      <a:pt x="0" y="423"/>
                    </a:cubicBezTo>
                    <a:lnTo>
                      <a:pt x="26859" y="26960"/>
                    </a:lnTo>
                    <a:cubicBezTo>
                      <a:pt x="26969" y="26647"/>
                      <a:pt x="27180" y="26436"/>
                      <a:pt x="27282" y="26114"/>
                    </a:cubicBezTo>
                    <a:lnTo>
                      <a:pt x="846"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17"/>
              <p:cNvSpPr/>
              <p:nvPr/>
            </p:nvSpPr>
            <p:spPr>
              <a:xfrm>
                <a:off x="-3591925" y="931600"/>
                <a:ext cx="660925" cy="653100"/>
              </a:xfrm>
              <a:custGeom>
                <a:avLst/>
                <a:gdLst/>
                <a:ahLst/>
                <a:cxnLst/>
                <a:rect l="l" t="t" r="r" b="b"/>
                <a:pathLst>
                  <a:path w="26437" h="26124" extrusionOk="0">
                    <a:moveTo>
                      <a:pt x="948" y="1"/>
                    </a:moveTo>
                    <a:lnTo>
                      <a:pt x="0" y="322"/>
                    </a:lnTo>
                    <a:lnTo>
                      <a:pt x="26013" y="26123"/>
                    </a:lnTo>
                    <a:cubicBezTo>
                      <a:pt x="26115" y="25802"/>
                      <a:pt x="26225" y="25489"/>
                      <a:pt x="26436" y="25167"/>
                    </a:cubicBezTo>
                    <a:lnTo>
                      <a:pt x="948"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17"/>
              <p:cNvSpPr/>
              <p:nvPr/>
            </p:nvSpPr>
            <p:spPr>
              <a:xfrm>
                <a:off x="-3549625" y="915750"/>
                <a:ext cx="631725" cy="626650"/>
              </a:xfrm>
              <a:custGeom>
                <a:avLst/>
                <a:gdLst/>
                <a:ahLst/>
                <a:cxnLst/>
                <a:rect l="l" t="t" r="r" b="b"/>
                <a:pathLst>
                  <a:path w="25269" h="25066" extrusionOk="0">
                    <a:moveTo>
                      <a:pt x="948" y="0"/>
                    </a:moveTo>
                    <a:lnTo>
                      <a:pt x="0" y="322"/>
                    </a:lnTo>
                    <a:lnTo>
                      <a:pt x="24956" y="25065"/>
                    </a:lnTo>
                    <a:lnTo>
                      <a:pt x="25269" y="24110"/>
                    </a:lnTo>
                    <a:lnTo>
                      <a:pt x="948" y="0"/>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grpSp>
        <p:nvGrpSpPr>
          <p:cNvPr id="542" name="Google Shape;542;p17"/>
          <p:cNvGrpSpPr/>
          <p:nvPr/>
        </p:nvGrpSpPr>
        <p:grpSpPr>
          <a:xfrm rot="10800000">
            <a:off x="6379238" y="-2725"/>
            <a:ext cx="2783800" cy="1027300"/>
            <a:chOff x="-11934362" y="2724125"/>
            <a:chExt cx="2783800" cy="1027300"/>
          </a:xfrm>
        </p:grpSpPr>
        <p:sp>
          <p:nvSpPr>
            <p:cNvPr id="543" name="Google Shape;543;p17"/>
            <p:cNvSpPr/>
            <p:nvPr/>
          </p:nvSpPr>
          <p:spPr>
            <a:xfrm flipH="1">
              <a:off x="-11934362" y="2724125"/>
              <a:ext cx="2783800" cy="1027300"/>
            </a:xfrm>
            <a:custGeom>
              <a:avLst/>
              <a:gdLst/>
              <a:ahLst/>
              <a:cxnLst/>
              <a:rect l="l" t="t" r="r" b="b"/>
              <a:pathLst>
                <a:path w="111352" h="41092" extrusionOk="0">
                  <a:moveTo>
                    <a:pt x="85204" y="0"/>
                  </a:moveTo>
                  <a:cubicBezTo>
                    <a:pt x="77259" y="0"/>
                    <a:pt x="69623" y="4006"/>
                    <a:pt x="62812" y="8836"/>
                  </a:cubicBezTo>
                  <a:cubicBezTo>
                    <a:pt x="55520" y="13911"/>
                    <a:pt x="48642" y="20044"/>
                    <a:pt x="40716" y="23750"/>
                  </a:cubicBezTo>
                  <a:cubicBezTo>
                    <a:pt x="30666" y="28402"/>
                    <a:pt x="19356" y="28825"/>
                    <a:pt x="9518" y="34002"/>
                  </a:cubicBezTo>
                  <a:cubicBezTo>
                    <a:pt x="6032" y="35804"/>
                    <a:pt x="2860" y="38232"/>
                    <a:pt x="1" y="41091"/>
                  </a:cubicBezTo>
                  <a:lnTo>
                    <a:pt x="111352" y="41091"/>
                  </a:lnTo>
                  <a:lnTo>
                    <a:pt x="111352" y="10951"/>
                  </a:lnTo>
                  <a:cubicBezTo>
                    <a:pt x="103315" y="6619"/>
                    <a:pt x="95702" y="799"/>
                    <a:pt x="86921" y="63"/>
                  </a:cubicBezTo>
                  <a:cubicBezTo>
                    <a:pt x="86347" y="21"/>
                    <a:pt x="85775" y="0"/>
                    <a:pt x="85204"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17"/>
            <p:cNvSpPr/>
            <p:nvPr/>
          </p:nvSpPr>
          <p:spPr>
            <a:xfrm flipH="1">
              <a:off x="-11934362" y="3276725"/>
              <a:ext cx="1427550" cy="474700"/>
            </a:xfrm>
            <a:custGeom>
              <a:avLst/>
              <a:gdLst/>
              <a:ahLst/>
              <a:cxnLst/>
              <a:rect l="l" t="t" r="r" b="b"/>
              <a:pathLst>
                <a:path w="57102" h="18988" extrusionOk="0">
                  <a:moveTo>
                    <a:pt x="38373" y="1"/>
                  </a:moveTo>
                  <a:cubicBezTo>
                    <a:pt x="33595" y="1"/>
                    <a:pt x="28824" y="914"/>
                    <a:pt x="24322" y="2805"/>
                  </a:cubicBezTo>
                  <a:cubicBezTo>
                    <a:pt x="15541" y="6611"/>
                    <a:pt x="8249" y="13700"/>
                    <a:pt x="1" y="18987"/>
                  </a:cubicBezTo>
                  <a:lnTo>
                    <a:pt x="57102" y="18987"/>
                  </a:lnTo>
                  <a:lnTo>
                    <a:pt x="57102" y="4818"/>
                  </a:lnTo>
                  <a:cubicBezTo>
                    <a:pt x="51273" y="1661"/>
                    <a:pt x="44816" y="1"/>
                    <a:pt x="38373"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5" name="Google Shape;545;p17"/>
          <p:cNvGrpSpPr/>
          <p:nvPr/>
        </p:nvGrpSpPr>
        <p:grpSpPr>
          <a:xfrm>
            <a:off x="6516913" y="4741050"/>
            <a:ext cx="2646125" cy="224625"/>
            <a:chOff x="5560250" y="3674250"/>
            <a:chExt cx="2646125" cy="224625"/>
          </a:xfrm>
        </p:grpSpPr>
        <p:sp>
          <p:nvSpPr>
            <p:cNvPr id="546" name="Google Shape;546;p17"/>
            <p:cNvSpPr/>
            <p:nvPr/>
          </p:nvSpPr>
          <p:spPr>
            <a:xfrm>
              <a:off x="5565525" y="3674250"/>
              <a:ext cx="2640850" cy="29000"/>
            </a:xfrm>
            <a:custGeom>
              <a:avLst/>
              <a:gdLst/>
              <a:ahLst/>
              <a:cxnLst/>
              <a:rect l="l" t="t" r="r" b="b"/>
              <a:pathLst>
                <a:path w="105634" h="1160" extrusionOk="0">
                  <a:moveTo>
                    <a:pt x="635" y="0"/>
                  </a:moveTo>
                  <a:cubicBezTo>
                    <a:pt x="314" y="0"/>
                    <a:pt x="1" y="313"/>
                    <a:pt x="1" y="635"/>
                  </a:cubicBezTo>
                  <a:cubicBezTo>
                    <a:pt x="1" y="948"/>
                    <a:pt x="314" y="1159"/>
                    <a:pt x="635" y="1159"/>
                  </a:cubicBezTo>
                  <a:lnTo>
                    <a:pt x="104999" y="1159"/>
                  </a:lnTo>
                  <a:cubicBezTo>
                    <a:pt x="105320" y="1159"/>
                    <a:pt x="105633" y="948"/>
                    <a:pt x="105633" y="635"/>
                  </a:cubicBezTo>
                  <a:cubicBezTo>
                    <a:pt x="105633" y="313"/>
                    <a:pt x="105320" y="0"/>
                    <a:pt x="104999" y="0"/>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17"/>
            <p:cNvSpPr/>
            <p:nvPr/>
          </p:nvSpPr>
          <p:spPr>
            <a:xfrm>
              <a:off x="5565525" y="3872400"/>
              <a:ext cx="2640850" cy="26475"/>
            </a:xfrm>
            <a:custGeom>
              <a:avLst/>
              <a:gdLst/>
              <a:ahLst/>
              <a:cxnLst/>
              <a:rect l="l" t="t" r="r" b="b"/>
              <a:pathLst>
                <a:path w="105634" h="1059" extrusionOk="0">
                  <a:moveTo>
                    <a:pt x="635" y="1"/>
                  </a:moveTo>
                  <a:cubicBezTo>
                    <a:pt x="314" y="1"/>
                    <a:pt x="1" y="212"/>
                    <a:pt x="1" y="534"/>
                  </a:cubicBezTo>
                  <a:cubicBezTo>
                    <a:pt x="1" y="847"/>
                    <a:pt x="314" y="1058"/>
                    <a:pt x="635" y="1058"/>
                  </a:cubicBezTo>
                  <a:lnTo>
                    <a:pt x="104999" y="1058"/>
                  </a:lnTo>
                  <a:cubicBezTo>
                    <a:pt x="105320" y="1058"/>
                    <a:pt x="105633" y="847"/>
                    <a:pt x="105633" y="534"/>
                  </a:cubicBezTo>
                  <a:cubicBezTo>
                    <a:pt x="105633" y="212"/>
                    <a:pt x="105320" y="1"/>
                    <a:pt x="104999"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17"/>
            <p:cNvSpPr/>
            <p:nvPr/>
          </p:nvSpPr>
          <p:spPr>
            <a:xfrm>
              <a:off x="5560250" y="3774700"/>
              <a:ext cx="2638300" cy="26475"/>
            </a:xfrm>
            <a:custGeom>
              <a:avLst/>
              <a:gdLst/>
              <a:ahLst/>
              <a:cxnLst/>
              <a:rect l="l" t="t" r="r" b="b"/>
              <a:pathLst>
                <a:path w="105532" h="1059" extrusionOk="0">
                  <a:moveTo>
                    <a:pt x="525" y="1"/>
                  </a:moveTo>
                  <a:cubicBezTo>
                    <a:pt x="212" y="1"/>
                    <a:pt x="0" y="212"/>
                    <a:pt x="0" y="525"/>
                  </a:cubicBezTo>
                  <a:cubicBezTo>
                    <a:pt x="0" y="847"/>
                    <a:pt x="212" y="1058"/>
                    <a:pt x="525" y="1058"/>
                  </a:cubicBezTo>
                  <a:lnTo>
                    <a:pt x="104998" y="1058"/>
                  </a:lnTo>
                  <a:cubicBezTo>
                    <a:pt x="105320" y="1058"/>
                    <a:pt x="105531" y="847"/>
                    <a:pt x="105531" y="525"/>
                  </a:cubicBezTo>
                  <a:cubicBezTo>
                    <a:pt x="105531" y="212"/>
                    <a:pt x="105320" y="1"/>
                    <a:pt x="104998"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jpe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42">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07074" y="535600"/>
            <a:ext cx="7723800" cy="572700"/>
          </a:xfrm>
          <a:prstGeom prst="rect">
            <a:avLst/>
          </a:prstGeom>
          <a:noFill/>
          <a:ln>
            <a:noFill/>
          </a:ln>
        </p:spPr>
        <p:txBody>
          <a:bodyPr spcFirstLastPara="1" wrap="square" lIns="91425" tIns="91425" rIns="91425" bIns="91425" anchor="t" anchorCtr="0">
            <a:noAutofit/>
          </a:bodyPr>
          <a:lstStyle>
            <a:lvl1pPr lvl="0" algn="ctr">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1pPr>
            <a:lvl2pPr lvl="1">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2pPr>
            <a:lvl3pPr lvl="2">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3pPr>
            <a:lvl4pPr lvl="3">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4pPr>
            <a:lvl5pPr lvl="4">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5pPr>
            <a:lvl6pPr lvl="5">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6pPr>
            <a:lvl7pPr lvl="6">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7pPr>
            <a:lvl8pPr lvl="7">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8pPr>
            <a:lvl9pPr lvl="8">
              <a:spcBef>
                <a:spcPts val="0"/>
              </a:spcBef>
              <a:spcAft>
                <a:spcPts val="0"/>
              </a:spcAft>
              <a:buClr>
                <a:schemeClr val="dk1"/>
              </a:buClr>
              <a:buSzPts val="3000"/>
              <a:buFont typeface="Patrick Hand"/>
              <a:buNone/>
              <a:defRPr sz="3000">
                <a:solidFill>
                  <a:schemeClr val="dk1"/>
                </a:solidFill>
                <a:latin typeface="Patrick Hand"/>
                <a:ea typeface="Patrick Hand"/>
                <a:cs typeface="Patrick Hand"/>
                <a:sym typeface="Patrick Hand"/>
              </a:defRPr>
            </a:lvl9pPr>
          </a:lstStyle>
          <a:p>
            <a:endParaRPr/>
          </a:p>
        </p:txBody>
      </p:sp>
      <p:sp>
        <p:nvSpPr>
          <p:cNvPr id="7" name="Google Shape;7;p1"/>
          <p:cNvSpPr txBox="1">
            <a:spLocks noGrp="1"/>
          </p:cNvSpPr>
          <p:nvPr>
            <p:ph type="body" idx="1"/>
          </p:nvPr>
        </p:nvSpPr>
        <p:spPr>
          <a:xfrm>
            <a:off x="713225" y="1243050"/>
            <a:ext cx="7723800" cy="335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aleway Thin"/>
              <a:buChar char="●"/>
              <a:defRPr sz="1800">
                <a:solidFill>
                  <a:schemeClr val="dk2"/>
                </a:solidFill>
                <a:latin typeface="Raleway Thin"/>
                <a:ea typeface="Raleway Thin"/>
                <a:cs typeface="Raleway Thin"/>
                <a:sym typeface="Raleway Thin"/>
              </a:defRPr>
            </a:lvl1pPr>
            <a:lvl2pPr marL="914400" lvl="1"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2pPr>
            <a:lvl3pPr marL="1371600" lvl="2"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3pPr>
            <a:lvl4pPr marL="1828800" lvl="3"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4pPr>
            <a:lvl5pPr marL="2286000" lvl="4"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5pPr>
            <a:lvl6pPr marL="2743200" lvl="5"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6pPr>
            <a:lvl7pPr marL="3200400" lvl="6"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7pPr>
            <a:lvl8pPr marL="3657600" lvl="7" indent="-317500">
              <a:lnSpc>
                <a:spcPct val="115000"/>
              </a:lnSpc>
              <a:spcBef>
                <a:spcPts val="1600"/>
              </a:spcBef>
              <a:spcAft>
                <a:spcPts val="0"/>
              </a:spcAft>
              <a:buClr>
                <a:schemeClr val="dk2"/>
              </a:buClr>
              <a:buSzPts val="1400"/>
              <a:buFont typeface="Raleway Thin"/>
              <a:buChar char="○"/>
              <a:defRPr>
                <a:solidFill>
                  <a:schemeClr val="dk2"/>
                </a:solidFill>
                <a:latin typeface="Raleway Thin"/>
                <a:ea typeface="Raleway Thin"/>
                <a:cs typeface="Raleway Thin"/>
                <a:sym typeface="Raleway Thin"/>
              </a:defRPr>
            </a:lvl8pPr>
            <a:lvl9pPr marL="4114800" lvl="8" indent="-317500">
              <a:lnSpc>
                <a:spcPct val="115000"/>
              </a:lnSpc>
              <a:spcBef>
                <a:spcPts val="1600"/>
              </a:spcBef>
              <a:spcAft>
                <a:spcPts val="1600"/>
              </a:spcAft>
              <a:buClr>
                <a:schemeClr val="dk2"/>
              </a:buClr>
              <a:buSzPts val="1400"/>
              <a:buFont typeface="Raleway Thin"/>
              <a:buChar char="■"/>
              <a:defRPr>
                <a:solidFill>
                  <a:schemeClr val="dk2"/>
                </a:solidFill>
                <a:latin typeface="Raleway Thin"/>
                <a:ea typeface="Raleway Thin"/>
                <a:cs typeface="Raleway Thin"/>
                <a:sym typeface="Raleway Thin"/>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9" r:id="rId5"/>
    <p:sldLayoutId id="2147483660" r:id="rId6"/>
    <p:sldLayoutId id="2147483661" r:id="rId7"/>
    <p:sldLayoutId id="2147483662" r:id="rId8"/>
    <p:sldLayoutId id="2147483663" r:id="rId9"/>
    <p:sldLayoutId id="2147483664" r:id="rId10"/>
    <p:sldLayoutId id="2147483666" r:id="rId11"/>
    <p:sldLayoutId id="2147483667" r:id="rId12"/>
    <p:sldLayoutId id="2147483668" r:id="rId13"/>
    <p:sldLayoutId id="2147483669" r:id="rId14"/>
    <p:sldLayoutId id="2147483672" r:id="rId15"/>
    <p:sldLayoutId id="2147483673" r:id="rId16"/>
    <p:sldLayoutId id="2147483675" r:id="rId17"/>
    <p:sldLayoutId id="2147483676" r:id="rId18"/>
    <p:sldLayoutId id="2147483679" r:id="rId19"/>
    <p:sldLayoutId id="2147483680" r:id="rId20"/>
    <p:sldLayoutId id="2147483682" r:id="rId21"/>
    <p:sldLayoutId id="2147483684" r:id="rId22"/>
    <p:sldLayoutId id="2147483686" r:id="rId23"/>
    <p:sldLayoutId id="2147483687" r:id="rId24"/>
    <p:sldLayoutId id="2147483688" r:id="rId25"/>
    <p:sldLayoutId id="2147483689" r:id="rId26"/>
    <p:sldLayoutId id="2147483690" r:id="rId27"/>
    <p:sldLayoutId id="2147483691" r:id="rId28"/>
    <p:sldLayoutId id="2147483692" r:id="rId29"/>
    <p:sldLayoutId id="2147483693" r:id="rId30"/>
    <p:sldLayoutId id="2147483694" r:id="rId31"/>
    <p:sldLayoutId id="2147483695" r:id="rId32"/>
    <p:sldLayoutId id="2147483696" r:id="rId33"/>
    <p:sldLayoutId id="2147483697" r:id="rId34"/>
    <p:sldLayoutId id="2147483698" r:id="rId35"/>
    <p:sldLayoutId id="2147483699" r:id="rId36"/>
    <p:sldLayoutId id="2147483700" r:id="rId37"/>
    <p:sldLayoutId id="2147483701" r:id="rId38"/>
    <p:sldLayoutId id="2147483702" r:id="rId39"/>
    <p:sldLayoutId id="2147483703" r:id="rId4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309"/>
        <p:cNvGrpSpPr/>
        <p:nvPr/>
      </p:nvGrpSpPr>
      <p:grpSpPr>
        <a:xfrm>
          <a:off x="0" y="0"/>
          <a:ext cx="0" cy="0"/>
          <a:chOff x="0" y="0"/>
          <a:chExt cx="0" cy="0"/>
        </a:xfrm>
      </p:grpSpPr>
      <p:sp>
        <p:nvSpPr>
          <p:cNvPr id="2310" name="Google Shape;2310;p62"/>
          <p:cNvSpPr/>
          <p:nvPr/>
        </p:nvSpPr>
        <p:spPr>
          <a:xfrm>
            <a:off x="1112254" y="897925"/>
            <a:ext cx="6812400" cy="2449329"/>
          </a:xfrm>
          <a:prstGeom prst="rect">
            <a:avLst/>
          </a:prstGeom>
          <a:solidFill>
            <a:schemeClr val="lt1"/>
          </a:solidFill>
          <a:ln w="28575" cap="flat" cmpd="sng">
            <a:solidFill>
              <a:schemeClr val="accent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1" name="Google Shape;2311;p62"/>
          <p:cNvSpPr txBox="1">
            <a:spLocks noGrp="1"/>
          </p:cNvSpPr>
          <p:nvPr>
            <p:ph type="ctrTitle"/>
          </p:nvPr>
        </p:nvSpPr>
        <p:spPr>
          <a:xfrm>
            <a:off x="1518599" y="1057496"/>
            <a:ext cx="6106800" cy="1486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a:t>Learning About Online Geometry Resources</a:t>
            </a:r>
            <a:endParaRPr sz="4800"/>
          </a:p>
        </p:txBody>
      </p:sp>
      <p:sp>
        <p:nvSpPr>
          <p:cNvPr id="2312" name="Google Shape;2312;p62"/>
          <p:cNvSpPr txBox="1">
            <a:spLocks noGrp="1"/>
          </p:cNvSpPr>
          <p:nvPr>
            <p:ph type="subTitle" idx="1"/>
          </p:nvPr>
        </p:nvSpPr>
        <p:spPr>
          <a:xfrm>
            <a:off x="2033249" y="2805454"/>
            <a:ext cx="5077500" cy="5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Usability Study</a:t>
            </a:r>
            <a:endParaRPr/>
          </a:p>
        </p:txBody>
      </p:sp>
      <p:sp>
        <p:nvSpPr>
          <p:cNvPr id="2313" name="Google Shape;2313;p62" descr="Slidesgo" title="Line"/>
          <p:cNvSpPr/>
          <p:nvPr/>
        </p:nvSpPr>
        <p:spPr>
          <a:xfrm>
            <a:off x="3558007" y="2680941"/>
            <a:ext cx="2027985" cy="45719"/>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314" name="Google Shape;2314;p62"/>
          <p:cNvGrpSpPr/>
          <p:nvPr/>
        </p:nvGrpSpPr>
        <p:grpSpPr>
          <a:xfrm>
            <a:off x="-14504" y="4509521"/>
            <a:ext cx="675898" cy="633990"/>
            <a:chOff x="731675" y="1636850"/>
            <a:chExt cx="805600" cy="755650"/>
          </a:xfrm>
        </p:grpSpPr>
        <p:sp>
          <p:nvSpPr>
            <p:cNvPr id="2315" name="Google Shape;2315;p62"/>
            <p:cNvSpPr/>
            <p:nvPr/>
          </p:nvSpPr>
          <p:spPr>
            <a:xfrm>
              <a:off x="731675" y="1636850"/>
              <a:ext cx="105950" cy="108875"/>
            </a:xfrm>
            <a:custGeom>
              <a:avLst/>
              <a:gdLst/>
              <a:ahLst/>
              <a:cxnLst/>
              <a:rect l="l" t="t" r="r" b="b"/>
              <a:pathLst>
                <a:path w="4238" h="4355" extrusionOk="0">
                  <a:moveTo>
                    <a:pt x="2115" y="1"/>
                  </a:moveTo>
                  <a:cubicBezTo>
                    <a:pt x="892" y="1"/>
                    <a:pt x="0" y="1009"/>
                    <a:pt x="0" y="2231"/>
                  </a:cubicBezTo>
                  <a:cubicBezTo>
                    <a:pt x="0" y="3346"/>
                    <a:pt x="892"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6" name="Google Shape;2316;p62"/>
            <p:cNvSpPr/>
            <p:nvPr/>
          </p:nvSpPr>
          <p:spPr>
            <a:xfrm>
              <a:off x="731675" y="1834900"/>
              <a:ext cx="105950" cy="108650"/>
            </a:xfrm>
            <a:custGeom>
              <a:avLst/>
              <a:gdLst/>
              <a:ahLst/>
              <a:cxnLst/>
              <a:rect l="l" t="t" r="r" b="b"/>
              <a:pathLst>
                <a:path w="4238" h="4346" extrusionOk="0">
                  <a:moveTo>
                    <a:pt x="2115" y="1"/>
                  </a:moveTo>
                  <a:cubicBezTo>
                    <a:pt x="892" y="1"/>
                    <a:pt x="0" y="1000"/>
                    <a:pt x="0" y="2115"/>
                  </a:cubicBezTo>
                  <a:cubicBezTo>
                    <a:pt x="0" y="3346"/>
                    <a:pt x="892"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7" name="Google Shape;2317;p62"/>
            <p:cNvSpPr/>
            <p:nvPr/>
          </p:nvSpPr>
          <p:spPr>
            <a:xfrm>
              <a:off x="731675" y="2069075"/>
              <a:ext cx="105950" cy="108650"/>
            </a:xfrm>
            <a:custGeom>
              <a:avLst/>
              <a:gdLst/>
              <a:ahLst/>
              <a:cxnLst/>
              <a:rect l="l" t="t" r="r" b="b"/>
              <a:pathLst>
                <a:path w="4238" h="4346" extrusionOk="0">
                  <a:moveTo>
                    <a:pt x="2115" y="1"/>
                  </a:moveTo>
                  <a:cubicBezTo>
                    <a:pt x="892" y="1"/>
                    <a:pt x="0" y="1000"/>
                    <a:pt x="0" y="2231"/>
                  </a:cubicBezTo>
                  <a:cubicBezTo>
                    <a:pt x="0" y="3346"/>
                    <a:pt x="892"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8" name="Google Shape;2318;p62"/>
            <p:cNvSpPr/>
            <p:nvPr/>
          </p:nvSpPr>
          <p:spPr>
            <a:xfrm>
              <a:off x="731675" y="2283625"/>
              <a:ext cx="105950" cy="108875"/>
            </a:xfrm>
            <a:custGeom>
              <a:avLst/>
              <a:gdLst/>
              <a:ahLst/>
              <a:cxnLst/>
              <a:rect l="l" t="t" r="r" b="b"/>
              <a:pathLst>
                <a:path w="4238" h="4355" extrusionOk="0">
                  <a:moveTo>
                    <a:pt x="2115" y="1"/>
                  </a:moveTo>
                  <a:cubicBezTo>
                    <a:pt x="892" y="1"/>
                    <a:pt x="0" y="1009"/>
                    <a:pt x="0" y="2124"/>
                  </a:cubicBezTo>
                  <a:cubicBezTo>
                    <a:pt x="0" y="3346"/>
                    <a:pt x="892"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9" name="Google Shape;2319;p62"/>
            <p:cNvSpPr/>
            <p:nvPr/>
          </p:nvSpPr>
          <p:spPr>
            <a:xfrm>
              <a:off x="971425" y="1636850"/>
              <a:ext cx="105950" cy="108875"/>
            </a:xfrm>
            <a:custGeom>
              <a:avLst/>
              <a:gdLst/>
              <a:ahLst/>
              <a:cxnLst/>
              <a:rect l="l" t="t" r="r" b="b"/>
              <a:pathLst>
                <a:path w="4238" h="4355" extrusionOk="0">
                  <a:moveTo>
                    <a:pt x="2115" y="1"/>
                  </a:moveTo>
                  <a:cubicBezTo>
                    <a:pt x="893" y="1"/>
                    <a:pt x="0" y="1009"/>
                    <a:pt x="0" y="2231"/>
                  </a:cubicBezTo>
                  <a:cubicBezTo>
                    <a:pt x="0" y="3346"/>
                    <a:pt x="893" y="4354"/>
                    <a:pt x="2115" y="4354"/>
                  </a:cubicBezTo>
                  <a:cubicBezTo>
                    <a:pt x="3346" y="4354"/>
                    <a:pt x="4238" y="3346"/>
                    <a:pt x="4238" y="2231"/>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0" name="Google Shape;2320;p62"/>
            <p:cNvSpPr/>
            <p:nvPr/>
          </p:nvSpPr>
          <p:spPr>
            <a:xfrm>
              <a:off x="971425" y="1834900"/>
              <a:ext cx="105950" cy="108650"/>
            </a:xfrm>
            <a:custGeom>
              <a:avLst/>
              <a:gdLst/>
              <a:ahLst/>
              <a:cxnLst/>
              <a:rect l="l" t="t" r="r" b="b"/>
              <a:pathLst>
                <a:path w="4238" h="4346" extrusionOk="0">
                  <a:moveTo>
                    <a:pt x="2115" y="1"/>
                  </a:moveTo>
                  <a:cubicBezTo>
                    <a:pt x="893" y="1"/>
                    <a:pt x="0" y="1000"/>
                    <a:pt x="0" y="2115"/>
                  </a:cubicBezTo>
                  <a:cubicBezTo>
                    <a:pt x="0" y="3346"/>
                    <a:pt x="893" y="4345"/>
                    <a:pt x="2115" y="4345"/>
                  </a:cubicBezTo>
                  <a:cubicBezTo>
                    <a:pt x="3346" y="4345"/>
                    <a:pt x="4238" y="3346"/>
                    <a:pt x="4238" y="2115"/>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1" name="Google Shape;2321;p62"/>
            <p:cNvSpPr/>
            <p:nvPr/>
          </p:nvSpPr>
          <p:spPr>
            <a:xfrm>
              <a:off x="971425" y="2069075"/>
              <a:ext cx="105950" cy="108650"/>
            </a:xfrm>
            <a:custGeom>
              <a:avLst/>
              <a:gdLst/>
              <a:ahLst/>
              <a:cxnLst/>
              <a:rect l="l" t="t" r="r" b="b"/>
              <a:pathLst>
                <a:path w="4238" h="4346" extrusionOk="0">
                  <a:moveTo>
                    <a:pt x="2115" y="1"/>
                  </a:moveTo>
                  <a:cubicBezTo>
                    <a:pt x="893" y="1"/>
                    <a:pt x="0" y="1000"/>
                    <a:pt x="0" y="2231"/>
                  </a:cubicBezTo>
                  <a:cubicBezTo>
                    <a:pt x="0" y="3346"/>
                    <a:pt x="893" y="4345"/>
                    <a:pt x="2115" y="4345"/>
                  </a:cubicBezTo>
                  <a:cubicBezTo>
                    <a:pt x="3346" y="4345"/>
                    <a:pt x="4238" y="3346"/>
                    <a:pt x="4238" y="2231"/>
                  </a:cubicBezTo>
                  <a:cubicBezTo>
                    <a:pt x="4238" y="1000"/>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2" name="Google Shape;2322;p62"/>
            <p:cNvSpPr/>
            <p:nvPr/>
          </p:nvSpPr>
          <p:spPr>
            <a:xfrm>
              <a:off x="971425" y="2283625"/>
              <a:ext cx="105950" cy="108875"/>
            </a:xfrm>
            <a:custGeom>
              <a:avLst/>
              <a:gdLst/>
              <a:ahLst/>
              <a:cxnLst/>
              <a:rect l="l" t="t" r="r" b="b"/>
              <a:pathLst>
                <a:path w="4238" h="4355" extrusionOk="0">
                  <a:moveTo>
                    <a:pt x="2115" y="1"/>
                  </a:moveTo>
                  <a:cubicBezTo>
                    <a:pt x="893" y="1"/>
                    <a:pt x="0" y="1009"/>
                    <a:pt x="0" y="2124"/>
                  </a:cubicBezTo>
                  <a:cubicBezTo>
                    <a:pt x="0" y="3346"/>
                    <a:pt x="893" y="4354"/>
                    <a:pt x="2115" y="4354"/>
                  </a:cubicBezTo>
                  <a:cubicBezTo>
                    <a:pt x="3346" y="4354"/>
                    <a:pt x="4238" y="3346"/>
                    <a:pt x="4238" y="2124"/>
                  </a:cubicBezTo>
                  <a:cubicBezTo>
                    <a:pt x="4238" y="1009"/>
                    <a:pt x="3346" y="1"/>
                    <a:pt x="2115"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3" name="Google Shape;2323;p62"/>
            <p:cNvSpPr/>
            <p:nvPr/>
          </p:nvSpPr>
          <p:spPr>
            <a:xfrm>
              <a:off x="1202700" y="1636850"/>
              <a:ext cx="105975" cy="108875"/>
            </a:xfrm>
            <a:custGeom>
              <a:avLst/>
              <a:gdLst/>
              <a:ahLst/>
              <a:cxnLst/>
              <a:rect l="l" t="t" r="r" b="b"/>
              <a:pathLst>
                <a:path w="4239" h="4355" extrusionOk="0">
                  <a:moveTo>
                    <a:pt x="2124" y="1"/>
                  </a:moveTo>
                  <a:cubicBezTo>
                    <a:pt x="893" y="1"/>
                    <a:pt x="1" y="1009"/>
                    <a:pt x="1" y="2231"/>
                  </a:cubicBezTo>
                  <a:cubicBezTo>
                    <a:pt x="1" y="3346"/>
                    <a:pt x="893" y="4354"/>
                    <a:pt x="2124" y="4354"/>
                  </a:cubicBezTo>
                  <a:cubicBezTo>
                    <a:pt x="3346" y="4354"/>
                    <a:pt x="4238" y="3346"/>
                    <a:pt x="4238" y="2231"/>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4" name="Google Shape;2324;p62"/>
            <p:cNvSpPr/>
            <p:nvPr/>
          </p:nvSpPr>
          <p:spPr>
            <a:xfrm>
              <a:off x="1202700" y="1834900"/>
              <a:ext cx="105975" cy="108650"/>
            </a:xfrm>
            <a:custGeom>
              <a:avLst/>
              <a:gdLst/>
              <a:ahLst/>
              <a:cxnLst/>
              <a:rect l="l" t="t" r="r" b="b"/>
              <a:pathLst>
                <a:path w="4239" h="4346" extrusionOk="0">
                  <a:moveTo>
                    <a:pt x="2124" y="1"/>
                  </a:moveTo>
                  <a:cubicBezTo>
                    <a:pt x="893" y="1"/>
                    <a:pt x="1" y="1000"/>
                    <a:pt x="1" y="2115"/>
                  </a:cubicBezTo>
                  <a:cubicBezTo>
                    <a:pt x="1" y="3346"/>
                    <a:pt x="893" y="4345"/>
                    <a:pt x="2124" y="4345"/>
                  </a:cubicBezTo>
                  <a:cubicBezTo>
                    <a:pt x="3346" y="4345"/>
                    <a:pt x="4238" y="3346"/>
                    <a:pt x="4238" y="2115"/>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5" name="Google Shape;2325;p62"/>
            <p:cNvSpPr/>
            <p:nvPr/>
          </p:nvSpPr>
          <p:spPr>
            <a:xfrm>
              <a:off x="1202700" y="2069075"/>
              <a:ext cx="105975" cy="108650"/>
            </a:xfrm>
            <a:custGeom>
              <a:avLst/>
              <a:gdLst/>
              <a:ahLst/>
              <a:cxnLst/>
              <a:rect l="l" t="t" r="r" b="b"/>
              <a:pathLst>
                <a:path w="4239" h="4346" extrusionOk="0">
                  <a:moveTo>
                    <a:pt x="2124" y="1"/>
                  </a:moveTo>
                  <a:cubicBezTo>
                    <a:pt x="893" y="1"/>
                    <a:pt x="1" y="1000"/>
                    <a:pt x="1" y="2231"/>
                  </a:cubicBezTo>
                  <a:cubicBezTo>
                    <a:pt x="1" y="3346"/>
                    <a:pt x="893" y="4345"/>
                    <a:pt x="2124" y="4345"/>
                  </a:cubicBezTo>
                  <a:cubicBezTo>
                    <a:pt x="3346" y="4345"/>
                    <a:pt x="4238" y="3346"/>
                    <a:pt x="4238" y="2231"/>
                  </a:cubicBezTo>
                  <a:cubicBezTo>
                    <a:pt x="4238" y="1000"/>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6" name="Google Shape;2326;p62"/>
            <p:cNvSpPr/>
            <p:nvPr/>
          </p:nvSpPr>
          <p:spPr>
            <a:xfrm>
              <a:off x="1202700" y="2283625"/>
              <a:ext cx="105975" cy="108875"/>
            </a:xfrm>
            <a:custGeom>
              <a:avLst/>
              <a:gdLst/>
              <a:ahLst/>
              <a:cxnLst/>
              <a:rect l="l" t="t" r="r" b="b"/>
              <a:pathLst>
                <a:path w="4239" h="4355" extrusionOk="0">
                  <a:moveTo>
                    <a:pt x="2124" y="1"/>
                  </a:moveTo>
                  <a:cubicBezTo>
                    <a:pt x="893" y="1"/>
                    <a:pt x="1" y="1009"/>
                    <a:pt x="1" y="2124"/>
                  </a:cubicBezTo>
                  <a:cubicBezTo>
                    <a:pt x="1" y="3346"/>
                    <a:pt x="893" y="4354"/>
                    <a:pt x="2124" y="4354"/>
                  </a:cubicBezTo>
                  <a:cubicBezTo>
                    <a:pt x="3346" y="4354"/>
                    <a:pt x="4238" y="3346"/>
                    <a:pt x="4238" y="2124"/>
                  </a:cubicBezTo>
                  <a:cubicBezTo>
                    <a:pt x="4238" y="1009"/>
                    <a:pt x="3346" y="1"/>
                    <a:pt x="2124"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7" name="Google Shape;2327;p62"/>
            <p:cNvSpPr/>
            <p:nvPr/>
          </p:nvSpPr>
          <p:spPr>
            <a:xfrm>
              <a:off x="1428625" y="1636850"/>
              <a:ext cx="108650" cy="108875"/>
            </a:xfrm>
            <a:custGeom>
              <a:avLst/>
              <a:gdLst/>
              <a:ahLst/>
              <a:cxnLst/>
              <a:rect l="l" t="t" r="r" b="b"/>
              <a:pathLst>
                <a:path w="4346" h="4355" extrusionOk="0">
                  <a:moveTo>
                    <a:pt x="2231" y="1"/>
                  </a:moveTo>
                  <a:cubicBezTo>
                    <a:pt x="1000" y="1"/>
                    <a:pt x="1" y="1009"/>
                    <a:pt x="1" y="2231"/>
                  </a:cubicBezTo>
                  <a:cubicBezTo>
                    <a:pt x="1" y="3346"/>
                    <a:pt x="1000" y="4354"/>
                    <a:pt x="2231" y="4354"/>
                  </a:cubicBezTo>
                  <a:cubicBezTo>
                    <a:pt x="3346" y="4354"/>
                    <a:pt x="4345" y="3346"/>
                    <a:pt x="4345" y="2231"/>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8" name="Google Shape;2328;p62"/>
            <p:cNvSpPr/>
            <p:nvPr/>
          </p:nvSpPr>
          <p:spPr>
            <a:xfrm>
              <a:off x="1428625" y="1834900"/>
              <a:ext cx="108650" cy="108650"/>
            </a:xfrm>
            <a:custGeom>
              <a:avLst/>
              <a:gdLst/>
              <a:ahLst/>
              <a:cxnLst/>
              <a:rect l="l" t="t" r="r" b="b"/>
              <a:pathLst>
                <a:path w="4346" h="4346" extrusionOk="0">
                  <a:moveTo>
                    <a:pt x="2231" y="1"/>
                  </a:moveTo>
                  <a:cubicBezTo>
                    <a:pt x="1000" y="1"/>
                    <a:pt x="1" y="1000"/>
                    <a:pt x="1" y="2115"/>
                  </a:cubicBezTo>
                  <a:cubicBezTo>
                    <a:pt x="1" y="3346"/>
                    <a:pt x="1000" y="4345"/>
                    <a:pt x="2231" y="4345"/>
                  </a:cubicBezTo>
                  <a:cubicBezTo>
                    <a:pt x="3346" y="4345"/>
                    <a:pt x="4345" y="3346"/>
                    <a:pt x="4345" y="2115"/>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9" name="Google Shape;2329;p62"/>
            <p:cNvSpPr/>
            <p:nvPr/>
          </p:nvSpPr>
          <p:spPr>
            <a:xfrm>
              <a:off x="1428625" y="2069075"/>
              <a:ext cx="108650" cy="108650"/>
            </a:xfrm>
            <a:custGeom>
              <a:avLst/>
              <a:gdLst/>
              <a:ahLst/>
              <a:cxnLst/>
              <a:rect l="l" t="t" r="r" b="b"/>
              <a:pathLst>
                <a:path w="4346" h="4346" extrusionOk="0">
                  <a:moveTo>
                    <a:pt x="2231" y="1"/>
                  </a:moveTo>
                  <a:cubicBezTo>
                    <a:pt x="1000" y="1"/>
                    <a:pt x="1" y="1000"/>
                    <a:pt x="1" y="2231"/>
                  </a:cubicBezTo>
                  <a:cubicBezTo>
                    <a:pt x="1" y="3346"/>
                    <a:pt x="1000" y="4345"/>
                    <a:pt x="2231" y="4345"/>
                  </a:cubicBezTo>
                  <a:cubicBezTo>
                    <a:pt x="3346" y="4345"/>
                    <a:pt x="4345" y="3346"/>
                    <a:pt x="4345" y="2231"/>
                  </a:cubicBezTo>
                  <a:cubicBezTo>
                    <a:pt x="4345" y="1000"/>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0" name="Google Shape;2330;p62"/>
            <p:cNvSpPr/>
            <p:nvPr/>
          </p:nvSpPr>
          <p:spPr>
            <a:xfrm>
              <a:off x="1428625" y="2283625"/>
              <a:ext cx="108650" cy="108875"/>
            </a:xfrm>
            <a:custGeom>
              <a:avLst/>
              <a:gdLst/>
              <a:ahLst/>
              <a:cxnLst/>
              <a:rect l="l" t="t" r="r" b="b"/>
              <a:pathLst>
                <a:path w="4346" h="4355" extrusionOk="0">
                  <a:moveTo>
                    <a:pt x="2231" y="1"/>
                  </a:moveTo>
                  <a:cubicBezTo>
                    <a:pt x="1000" y="1"/>
                    <a:pt x="1" y="1009"/>
                    <a:pt x="1" y="2124"/>
                  </a:cubicBezTo>
                  <a:cubicBezTo>
                    <a:pt x="1" y="3346"/>
                    <a:pt x="1000" y="4354"/>
                    <a:pt x="2231" y="4354"/>
                  </a:cubicBezTo>
                  <a:cubicBezTo>
                    <a:pt x="3346" y="4354"/>
                    <a:pt x="4345" y="3346"/>
                    <a:pt x="4345" y="2124"/>
                  </a:cubicBezTo>
                  <a:cubicBezTo>
                    <a:pt x="4345" y="1009"/>
                    <a:pt x="3346" y="1"/>
                    <a:pt x="2231" y="1"/>
                  </a:cubicBez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descr="A person smiling for the camera&#10;&#10;Description automatically generated with low confidence">
            <a:extLst>
              <a:ext uri="{FF2B5EF4-FFF2-40B4-BE49-F238E27FC236}">
                <a16:creationId xmlns:a16="http://schemas.microsoft.com/office/drawing/2014/main" id="{63C7019A-317C-4F50-96A2-DE3FF09A57C0}"/>
              </a:ext>
            </a:extLst>
          </p:cNvPr>
          <p:cNvPicPr>
            <a:picLocks noChangeAspect="1"/>
          </p:cNvPicPr>
          <p:nvPr/>
        </p:nvPicPr>
        <p:blipFill rotWithShape="1">
          <a:blip r:embed="rId3"/>
          <a:srcRect l="6930" t="9289" r="13769" b="5275"/>
          <a:stretch/>
        </p:blipFill>
        <p:spPr>
          <a:xfrm>
            <a:off x="1722306" y="3518963"/>
            <a:ext cx="1484724" cy="1453223"/>
          </a:xfrm>
          <a:prstGeom prst="rect">
            <a:avLst/>
          </a:prstGeom>
        </p:spPr>
      </p:pic>
      <p:sp>
        <p:nvSpPr>
          <p:cNvPr id="4" name="TextBox 3">
            <a:extLst>
              <a:ext uri="{FF2B5EF4-FFF2-40B4-BE49-F238E27FC236}">
                <a16:creationId xmlns:a16="http://schemas.microsoft.com/office/drawing/2014/main" id="{E78D6A9F-D31C-4644-B6AD-0B2A02792492}"/>
              </a:ext>
            </a:extLst>
          </p:cNvPr>
          <p:cNvSpPr txBox="1"/>
          <p:nvPr/>
        </p:nvSpPr>
        <p:spPr>
          <a:xfrm>
            <a:off x="3371332" y="3666277"/>
            <a:ext cx="3921065" cy="1169551"/>
          </a:xfrm>
          <a:prstGeom prst="rect">
            <a:avLst/>
          </a:prstGeom>
          <a:noFill/>
        </p:spPr>
        <p:txBody>
          <a:bodyPr wrap="square" rtlCol="0">
            <a:spAutoFit/>
          </a:bodyPr>
          <a:lstStyle/>
          <a:p>
            <a:r>
              <a:rPr lang="en-US" b="1">
                <a:latin typeface="Raleway Thin" panose="020B0604020202020204" charset="0"/>
              </a:rPr>
              <a:t>Shuko Matsubara – LTEC 690, Spring 2021</a:t>
            </a:r>
          </a:p>
          <a:p>
            <a:endParaRPr lang="en-US" b="1">
              <a:latin typeface="Raleway Thin" panose="020B0604020202020204" charset="0"/>
            </a:endParaRPr>
          </a:p>
          <a:p>
            <a:endParaRPr lang="en-US" b="1">
              <a:latin typeface="Raleway Thin" panose="020B0604020202020204" charset="0"/>
            </a:endParaRPr>
          </a:p>
          <a:p>
            <a:r>
              <a:rPr lang="en-US" b="1">
                <a:latin typeface="Raleway Thin" panose="020B0604020202020204" charset="0"/>
              </a:rPr>
              <a:t>University of Hawaii at Manoa</a:t>
            </a:r>
          </a:p>
          <a:p>
            <a:r>
              <a:rPr lang="en-US" b="1">
                <a:latin typeface="Raleway Thin" panose="020B0604020202020204" charset="0"/>
              </a:rPr>
              <a:t>President William McKinley High School</a:t>
            </a:r>
          </a:p>
        </p:txBody>
      </p:sp>
      <p:grpSp>
        <p:nvGrpSpPr>
          <p:cNvPr id="26" name="Google Shape;3231;p125">
            <a:extLst>
              <a:ext uri="{FF2B5EF4-FFF2-40B4-BE49-F238E27FC236}">
                <a16:creationId xmlns:a16="http://schemas.microsoft.com/office/drawing/2014/main" id="{9EC09F80-7422-4A30-A35E-3DA90D41738C}"/>
              </a:ext>
            </a:extLst>
          </p:cNvPr>
          <p:cNvGrpSpPr/>
          <p:nvPr/>
        </p:nvGrpSpPr>
        <p:grpSpPr>
          <a:xfrm rot="9443913">
            <a:off x="423611" y="370386"/>
            <a:ext cx="1783633" cy="1590799"/>
            <a:chOff x="13822750" y="7795200"/>
            <a:chExt cx="1451850" cy="1172300"/>
          </a:xfrm>
        </p:grpSpPr>
        <p:sp>
          <p:nvSpPr>
            <p:cNvPr id="27" name="Google Shape;3232;p125">
              <a:extLst>
                <a:ext uri="{FF2B5EF4-FFF2-40B4-BE49-F238E27FC236}">
                  <a16:creationId xmlns:a16="http://schemas.microsoft.com/office/drawing/2014/main" id="{086C9852-2754-4097-BC16-A9599E1112C0}"/>
                </a:ext>
              </a:extLst>
            </p:cNvPr>
            <p:cNvSpPr/>
            <p:nvPr/>
          </p:nvSpPr>
          <p:spPr>
            <a:xfrm>
              <a:off x="13881225" y="7840000"/>
              <a:ext cx="1373900" cy="1117875"/>
            </a:xfrm>
            <a:custGeom>
              <a:avLst/>
              <a:gdLst/>
              <a:ahLst/>
              <a:cxnLst/>
              <a:rect l="l" t="t" r="r" b="b"/>
              <a:pathLst>
                <a:path w="54956" h="44715" extrusionOk="0">
                  <a:moveTo>
                    <a:pt x="40790" y="14701"/>
                  </a:moveTo>
                  <a:lnTo>
                    <a:pt x="44303" y="26913"/>
                  </a:lnTo>
                  <a:lnTo>
                    <a:pt x="22084" y="32504"/>
                  </a:lnTo>
                  <a:lnTo>
                    <a:pt x="40790" y="14701"/>
                  </a:lnTo>
                  <a:close/>
                  <a:moveTo>
                    <a:pt x="45075" y="0"/>
                  </a:moveTo>
                  <a:cubicBezTo>
                    <a:pt x="41430" y="0"/>
                    <a:pt x="0" y="44715"/>
                    <a:pt x="0" y="44715"/>
                  </a:cubicBezTo>
                  <a:lnTo>
                    <a:pt x="0" y="44715"/>
                  </a:lnTo>
                  <a:lnTo>
                    <a:pt x="54955" y="30290"/>
                  </a:lnTo>
                  <a:cubicBezTo>
                    <a:pt x="52357" y="21976"/>
                    <a:pt x="45207" y="27"/>
                    <a:pt x="45207" y="27"/>
                  </a:cubicBezTo>
                  <a:cubicBezTo>
                    <a:pt x="45171" y="9"/>
                    <a:pt x="45127" y="0"/>
                    <a:pt x="4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233;p125">
              <a:extLst>
                <a:ext uri="{FF2B5EF4-FFF2-40B4-BE49-F238E27FC236}">
                  <a16:creationId xmlns:a16="http://schemas.microsoft.com/office/drawing/2014/main" id="{E16BFDFD-8BEF-461D-8112-D848FAB237B0}"/>
                </a:ext>
              </a:extLst>
            </p:cNvPr>
            <p:cNvSpPr/>
            <p:nvPr/>
          </p:nvSpPr>
          <p:spPr>
            <a:xfrm>
              <a:off x="15011400" y="7840675"/>
              <a:ext cx="3400" cy="9625"/>
            </a:xfrm>
            <a:custGeom>
              <a:avLst/>
              <a:gdLst/>
              <a:ahLst/>
              <a:cxnLst/>
              <a:rect l="l" t="t" r="r" b="b"/>
              <a:pathLst>
                <a:path w="136" h="385" extrusionOk="0">
                  <a:moveTo>
                    <a:pt x="135" y="385"/>
                  </a:moveTo>
                  <a:lnTo>
                    <a:pt x="135" y="385"/>
                  </a:lnTo>
                  <a:lnTo>
                    <a:pt x="135" y="385"/>
                  </a:lnTo>
                  <a:close/>
                  <a:moveTo>
                    <a:pt x="135" y="385"/>
                  </a:moveTo>
                  <a:lnTo>
                    <a:pt x="135" y="385"/>
                  </a:lnTo>
                  <a:lnTo>
                    <a:pt x="135" y="385"/>
                  </a:lnTo>
                  <a:close/>
                  <a:moveTo>
                    <a:pt x="135" y="385"/>
                  </a:moveTo>
                  <a:lnTo>
                    <a:pt x="135" y="385"/>
                  </a:lnTo>
                  <a:lnTo>
                    <a:pt x="135" y="385"/>
                  </a:lnTo>
                  <a:close/>
                  <a:moveTo>
                    <a:pt x="0" y="0"/>
                  </a:moveTo>
                  <a:cubicBezTo>
                    <a:pt x="0" y="0"/>
                    <a:pt x="0" y="125"/>
                    <a:pt x="135" y="385"/>
                  </a:cubicBezTo>
                  <a:cubicBezTo>
                    <a:pt x="0" y="125"/>
                    <a:pt x="0" y="0"/>
                    <a:pt x="0" y="0"/>
                  </a:cubicBezTo>
                  <a:close/>
                  <a:moveTo>
                    <a:pt x="0" y="0"/>
                  </a:moveTo>
                  <a:lnTo>
                    <a:pt x="0" y="0"/>
                  </a:lnTo>
                  <a:lnTo>
                    <a:pt x="0" y="0"/>
                  </a:lnTo>
                  <a:close/>
                  <a:moveTo>
                    <a:pt x="0" y="0"/>
                  </a:moveTo>
                  <a:lnTo>
                    <a:pt x="0" y="0"/>
                  </a:lnTo>
                  <a:lnTo>
                    <a:pt x="0" y="0"/>
                  </a:lnTo>
                  <a:close/>
                  <a:moveTo>
                    <a:pt x="0" y="0"/>
                  </a:moveTo>
                  <a:lnTo>
                    <a:pt x="0" y="0"/>
                  </a:lnTo>
                  <a:close/>
                </a:path>
              </a:pathLst>
            </a:custGeom>
            <a:solidFill>
              <a:srgbClr val="F7E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234;p125">
              <a:extLst>
                <a:ext uri="{FF2B5EF4-FFF2-40B4-BE49-F238E27FC236}">
                  <a16:creationId xmlns:a16="http://schemas.microsoft.com/office/drawing/2014/main" id="{B53F89C4-1C73-4BEF-BFE9-557D773A8ABB}"/>
                </a:ext>
              </a:extLst>
            </p:cNvPr>
            <p:cNvSpPr/>
            <p:nvPr/>
          </p:nvSpPr>
          <p:spPr>
            <a:xfrm>
              <a:off x="13881225" y="8922000"/>
              <a:ext cx="123425" cy="35875"/>
            </a:xfrm>
            <a:custGeom>
              <a:avLst/>
              <a:gdLst/>
              <a:ahLst/>
              <a:cxnLst/>
              <a:rect l="l" t="t" r="r" b="b"/>
              <a:pathLst>
                <a:path w="4937" h="1435" extrusionOk="0">
                  <a:moveTo>
                    <a:pt x="4936" y="1"/>
                  </a:moveTo>
                  <a:lnTo>
                    <a:pt x="135" y="1175"/>
                  </a:lnTo>
                  <a:cubicBezTo>
                    <a:pt x="0" y="1300"/>
                    <a:pt x="0" y="1435"/>
                    <a:pt x="0" y="1435"/>
                  </a:cubicBezTo>
                  <a:lnTo>
                    <a:pt x="4936" y="136"/>
                  </a:lnTo>
                  <a:lnTo>
                    <a:pt x="4936" y="1"/>
                  </a:lnTo>
                  <a:close/>
                </a:path>
              </a:pathLst>
            </a:custGeom>
            <a:solidFill>
              <a:srgbClr val="EFD5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235;p125">
              <a:extLst>
                <a:ext uri="{FF2B5EF4-FFF2-40B4-BE49-F238E27FC236}">
                  <a16:creationId xmlns:a16="http://schemas.microsoft.com/office/drawing/2014/main" id="{9BF1F8F2-7399-4BA6-A857-72BA05A781CF}"/>
                </a:ext>
              </a:extLst>
            </p:cNvPr>
            <p:cNvSpPr/>
            <p:nvPr/>
          </p:nvSpPr>
          <p:spPr>
            <a:xfrm>
              <a:off x="13822750" y="7795200"/>
              <a:ext cx="1451850" cy="1172300"/>
            </a:xfrm>
            <a:custGeom>
              <a:avLst/>
              <a:gdLst/>
              <a:ahLst/>
              <a:cxnLst/>
              <a:rect l="l" t="t" r="r" b="b"/>
              <a:pathLst>
                <a:path w="58074" h="46892" extrusionOk="0">
                  <a:moveTo>
                    <a:pt x="47681" y="261"/>
                  </a:moveTo>
                  <a:lnTo>
                    <a:pt x="50019" y="8439"/>
                  </a:lnTo>
                  <a:lnTo>
                    <a:pt x="52482" y="16629"/>
                  </a:lnTo>
                  <a:lnTo>
                    <a:pt x="54956" y="24942"/>
                  </a:lnTo>
                  <a:lnTo>
                    <a:pt x="57328" y="32821"/>
                  </a:lnTo>
                  <a:lnTo>
                    <a:pt x="57328" y="32821"/>
                  </a:lnTo>
                  <a:lnTo>
                    <a:pt x="29100" y="39617"/>
                  </a:lnTo>
                  <a:lnTo>
                    <a:pt x="1006" y="46257"/>
                  </a:lnTo>
                  <a:lnTo>
                    <a:pt x="1006" y="46257"/>
                  </a:lnTo>
                  <a:cubicBezTo>
                    <a:pt x="4652" y="42359"/>
                    <a:pt x="8311" y="38452"/>
                    <a:pt x="12087" y="34555"/>
                  </a:cubicBezTo>
                  <a:cubicBezTo>
                    <a:pt x="15849" y="30523"/>
                    <a:pt x="19622" y="26501"/>
                    <a:pt x="23519" y="22604"/>
                  </a:cubicBezTo>
                  <a:cubicBezTo>
                    <a:pt x="27416" y="18572"/>
                    <a:pt x="31313" y="14675"/>
                    <a:pt x="35210" y="10778"/>
                  </a:cubicBezTo>
                  <a:cubicBezTo>
                    <a:pt x="37154" y="8834"/>
                    <a:pt x="39232" y="7016"/>
                    <a:pt x="41186" y="5062"/>
                  </a:cubicBezTo>
                  <a:lnTo>
                    <a:pt x="44304" y="2339"/>
                  </a:lnTo>
                  <a:cubicBezTo>
                    <a:pt x="44823" y="1944"/>
                    <a:pt x="45468" y="1560"/>
                    <a:pt x="45987" y="1040"/>
                  </a:cubicBezTo>
                  <a:cubicBezTo>
                    <a:pt x="46247" y="905"/>
                    <a:pt x="46507" y="645"/>
                    <a:pt x="46767" y="520"/>
                  </a:cubicBezTo>
                  <a:cubicBezTo>
                    <a:pt x="47026" y="385"/>
                    <a:pt x="47162" y="385"/>
                    <a:pt x="47286" y="261"/>
                  </a:cubicBezTo>
                  <a:close/>
                  <a:moveTo>
                    <a:pt x="47421" y="1"/>
                  </a:moveTo>
                  <a:cubicBezTo>
                    <a:pt x="47421" y="1"/>
                    <a:pt x="47286" y="1"/>
                    <a:pt x="47162" y="125"/>
                  </a:cubicBezTo>
                  <a:cubicBezTo>
                    <a:pt x="47026" y="125"/>
                    <a:pt x="46902" y="261"/>
                    <a:pt x="46767" y="385"/>
                  </a:cubicBezTo>
                  <a:cubicBezTo>
                    <a:pt x="46382" y="520"/>
                    <a:pt x="46122" y="645"/>
                    <a:pt x="45862" y="905"/>
                  </a:cubicBezTo>
                  <a:cubicBezTo>
                    <a:pt x="45208" y="1300"/>
                    <a:pt x="44688" y="1819"/>
                    <a:pt x="44169" y="2204"/>
                  </a:cubicBezTo>
                  <a:lnTo>
                    <a:pt x="41051" y="4937"/>
                  </a:lnTo>
                  <a:cubicBezTo>
                    <a:pt x="39107" y="6881"/>
                    <a:pt x="37029" y="8699"/>
                    <a:pt x="35075" y="10653"/>
                  </a:cubicBezTo>
                  <a:cubicBezTo>
                    <a:pt x="31178" y="14550"/>
                    <a:pt x="27281" y="18447"/>
                    <a:pt x="23384" y="22469"/>
                  </a:cubicBezTo>
                  <a:cubicBezTo>
                    <a:pt x="19487" y="26366"/>
                    <a:pt x="15724" y="30398"/>
                    <a:pt x="11827" y="34420"/>
                  </a:cubicBezTo>
                  <a:cubicBezTo>
                    <a:pt x="8055" y="38317"/>
                    <a:pt x="4293" y="42350"/>
                    <a:pt x="396" y="46372"/>
                  </a:cubicBezTo>
                  <a:lnTo>
                    <a:pt x="1" y="46891"/>
                  </a:lnTo>
                  <a:lnTo>
                    <a:pt x="1" y="46891"/>
                  </a:lnTo>
                  <a:lnTo>
                    <a:pt x="655" y="46766"/>
                  </a:lnTo>
                  <a:lnTo>
                    <a:pt x="29235" y="40011"/>
                  </a:lnTo>
                  <a:lnTo>
                    <a:pt x="57814" y="33256"/>
                  </a:lnTo>
                  <a:lnTo>
                    <a:pt x="58074" y="33256"/>
                  </a:lnTo>
                  <a:lnTo>
                    <a:pt x="57938" y="32997"/>
                  </a:lnTo>
                  <a:lnTo>
                    <a:pt x="55475" y="24683"/>
                  </a:lnTo>
                  <a:lnTo>
                    <a:pt x="52877" y="16493"/>
                  </a:lnTo>
                  <a:lnTo>
                    <a:pt x="50404" y="8315"/>
                  </a:lnTo>
                  <a:lnTo>
                    <a:pt x="4780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236;p125">
              <a:extLst>
                <a:ext uri="{FF2B5EF4-FFF2-40B4-BE49-F238E27FC236}">
                  <a16:creationId xmlns:a16="http://schemas.microsoft.com/office/drawing/2014/main" id="{A1D73280-CB3D-4239-9BF2-E616739FAAF9}"/>
                </a:ext>
              </a:extLst>
            </p:cNvPr>
            <p:cNvSpPr/>
            <p:nvPr/>
          </p:nvSpPr>
          <p:spPr>
            <a:xfrm>
              <a:off x="14397725" y="8178425"/>
              <a:ext cx="600700" cy="480675"/>
            </a:xfrm>
            <a:custGeom>
              <a:avLst/>
              <a:gdLst/>
              <a:ahLst/>
              <a:cxnLst/>
              <a:rect l="l" t="t" r="r" b="b"/>
              <a:pathLst>
                <a:path w="24028" h="19227" extrusionOk="0">
                  <a:moveTo>
                    <a:pt x="1281" y="18011"/>
                  </a:moveTo>
                  <a:lnTo>
                    <a:pt x="125" y="19091"/>
                  </a:lnTo>
                  <a:lnTo>
                    <a:pt x="149" y="19085"/>
                  </a:lnTo>
                  <a:lnTo>
                    <a:pt x="149" y="19085"/>
                  </a:lnTo>
                  <a:lnTo>
                    <a:pt x="1281" y="18011"/>
                  </a:lnTo>
                  <a:close/>
                  <a:moveTo>
                    <a:pt x="20130" y="1"/>
                  </a:moveTo>
                  <a:lnTo>
                    <a:pt x="19870" y="260"/>
                  </a:lnTo>
                  <a:lnTo>
                    <a:pt x="9998" y="9738"/>
                  </a:lnTo>
                  <a:lnTo>
                    <a:pt x="1281" y="18011"/>
                  </a:lnTo>
                  <a:lnTo>
                    <a:pt x="10133" y="9738"/>
                  </a:lnTo>
                  <a:lnTo>
                    <a:pt x="19954" y="683"/>
                  </a:lnTo>
                  <a:lnTo>
                    <a:pt x="19954" y="683"/>
                  </a:lnTo>
                  <a:lnTo>
                    <a:pt x="23448" y="13163"/>
                  </a:lnTo>
                  <a:lnTo>
                    <a:pt x="17792" y="14550"/>
                  </a:lnTo>
                  <a:lnTo>
                    <a:pt x="14934" y="15194"/>
                  </a:lnTo>
                  <a:lnTo>
                    <a:pt x="11951" y="15974"/>
                  </a:lnTo>
                  <a:lnTo>
                    <a:pt x="6101" y="17532"/>
                  </a:lnTo>
                  <a:lnTo>
                    <a:pt x="149" y="19085"/>
                  </a:lnTo>
                  <a:lnTo>
                    <a:pt x="149" y="19085"/>
                  </a:lnTo>
                  <a:lnTo>
                    <a:pt x="0" y="19226"/>
                  </a:lnTo>
                  <a:lnTo>
                    <a:pt x="11816" y="16493"/>
                  </a:lnTo>
                  <a:lnTo>
                    <a:pt x="14809" y="15714"/>
                  </a:lnTo>
                  <a:lnTo>
                    <a:pt x="17792" y="15069"/>
                  </a:lnTo>
                  <a:lnTo>
                    <a:pt x="23768" y="13511"/>
                  </a:lnTo>
                  <a:lnTo>
                    <a:pt x="24027" y="13511"/>
                  </a:lnTo>
                  <a:lnTo>
                    <a:pt x="24027" y="13251"/>
                  </a:lnTo>
                  <a:lnTo>
                    <a:pt x="20265" y="260"/>
                  </a:lnTo>
                  <a:lnTo>
                    <a:pt x="2013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37;p125">
              <a:extLst>
                <a:ext uri="{FF2B5EF4-FFF2-40B4-BE49-F238E27FC236}">
                  <a16:creationId xmlns:a16="http://schemas.microsoft.com/office/drawing/2014/main" id="{EF65285A-A9AE-4EB5-89BE-E3D193DE2D9C}"/>
                </a:ext>
              </a:extLst>
            </p:cNvPr>
            <p:cNvSpPr/>
            <p:nvPr/>
          </p:nvSpPr>
          <p:spPr>
            <a:xfrm>
              <a:off x="15121800" y="8558275"/>
              <a:ext cx="32500" cy="87825"/>
            </a:xfrm>
            <a:custGeom>
              <a:avLst/>
              <a:gdLst/>
              <a:ahLst/>
              <a:cxnLst/>
              <a:rect l="l" t="t" r="r" b="b"/>
              <a:pathLst>
                <a:path w="1300" h="3513" extrusionOk="0">
                  <a:moveTo>
                    <a:pt x="136" y="0"/>
                  </a:moveTo>
                  <a:cubicBezTo>
                    <a:pt x="1" y="0"/>
                    <a:pt x="1" y="135"/>
                    <a:pt x="1" y="135"/>
                  </a:cubicBezTo>
                  <a:cubicBezTo>
                    <a:pt x="136" y="395"/>
                    <a:pt x="136" y="655"/>
                    <a:pt x="261" y="915"/>
                  </a:cubicBezTo>
                  <a:cubicBezTo>
                    <a:pt x="261" y="1299"/>
                    <a:pt x="396" y="1559"/>
                    <a:pt x="520" y="1819"/>
                  </a:cubicBezTo>
                  <a:cubicBezTo>
                    <a:pt x="520" y="2079"/>
                    <a:pt x="656" y="2338"/>
                    <a:pt x="780" y="2598"/>
                  </a:cubicBezTo>
                  <a:cubicBezTo>
                    <a:pt x="915" y="2858"/>
                    <a:pt x="915" y="3118"/>
                    <a:pt x="1040" y="3378"/>
                  </a:cubicBezTo>
                  <a:cubicBezTo>
                    <a:pt x="1040" y="3513"/>
                    <a:pt x="1175" y="3513"/>
                    <a:pt x="1175" y="3513"/>
                  </a:cubicBezTo>
                  <a:lnTo>
                    <a:pt x="1300" y="3378"/>
                  </a:lnTo>
                  <a:cubicBezTo>
                    <a:pt x="1175" y="3118"/>
                    <a:pt x="1175" y="2858"/>
                    <a:pt x="1040" y="2598"/>
                  </a:cubicBezTo>
                  <a:cubicBezTo>
                    <a:pt x="915" y="2214"/>
                    <a:pt x="915" y="1954"/>
                    <a:pt x="780" y="1694"/>
                  </a:cubicBezTo>
                  <a:cubicBezTo>
                    <a:pt x="656" y="1434"/>
                    <a:pt x="656" y="1175"/>
                    <a:pt x="520" y="915"/>
                  </a:cubicBezTo>
                  <a:cubicBezTo>
                    <a:pt x="396" y="655"/>
                    <a:pt x="261" y="395"/>
                    <a:pt x="261" y="135"/>
                  </a:cubicBezTo>
                  <a:lnTo>
                    <a:pt x="1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238;p125">
              <a:extLst>
                <a:ext uri="{FF2B5EF4-FFF2-40B4-BE49-F238E27FC236}">
                  <a16:creationId xmlns:a16="http://schemas.microsoft.com/office/drawing/2014/main" id="{AA8DAC7C-5DBE-474B-9379-D4816F93F94C}"/>
                </a:ext>
              </a:extLst>
            </p:cNvPr>
            <p:cNvSpPr/>
            <p:nvPr/>
          </p:nvSpPr>
          <p:spPr>
            <a:xfrm>
              <a:off x="15076350" y="8610225"/>
              <a:ext cx="22875" cy="52000"/>
            </a:xfrm>
            <a:custGeom>
              <a:avLst/>
              <a:gdLst/>
              <a:ahLst/>
              <a:cxnLst/>
              <a:rect l="l" t="t" r="r" b="b"/>
              <a:pathLst>
                <a:path w="915" h="2080" extrusionOk="0">
                  <a:moveTo>
                    <a:pt x="135" y="1"/>
                  </a:moveTo>
                  <a:cubicBezTo>
                    <a:pt x="0" y="1"/>
                    <a:pt x="0" y="1"/>
                    <a:pt x="0" y="136"/>
                  </a:cubicBezTo>
                  <a:cubicBezTo>
                    <a:pt x="0" y="396"/>
                    <a:pt x="135" y="780"/>
                    <a:pt x="260" y="1175"/>
                  </a:cubicBezTo>
                  <a:cubicBezTo>
                    <a:pt x="395" y="1435"/>
                    <a:pt x="520" y="1819"/>
                    <a:pt x="780" y="2079"/>
                  </a:cubicBezTo>
                  <a:cubicBezTo>
                    <a:pt x="915" y="2079"/>
                    <a:pt x="915" y="1954"/>
                    <a:pt x="915" y="1954"/>
                  </a:cubicBezTo>
                  <a:cubicBezTo>
                    <a:pt x="780" y="1695"/>
                    <a:pt x="655" y="1300"/>
                    <a:pt x="520" y="1040"/>
                  </a:cubicBezTo>
                  <a:cubicBezTo>
                    <a:pt x="395" y="655"/>
                    <a:pt x="260" y="396"/>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239;p125">
              <a:extLst>
                <a:ext uri="{FF2B5EF4-FFF2-40B4-BE49-F238E27FC236}">
                  <a16:creationId xmlns:a16="http://schemas.microsoft.com/office/drawing/2014/main" id="{F4D36B9F-F990-4A4E-B7FF-12FB8813E6DA}"/>
                </a:ext>
              </a:extLst>
            </p:cNvPr>
            <p:cNvSpPr/>
            <p:nvPr/>
          </p:nvSpPr>
          <p:spPr>
            <a:xfrm>
              <a:off x="15027750" y="8628325"/>
              <a:ext cx="19525" cy="50250"/>
            </a:xfrm>
            <a:custGeom>
              <a:avLst/>
              <a:gdLst/>
              <a:ahLst/>
              <a:cxnLst/>
              <a:rect l="l" t="t" r="r" b="b"/>
              <a:pathLst>
                <a:path w="781" h="2010" extrusionOk="0">
                  <a:moveTo>
                    <a:pt x="89" y="1"/>
                  </a:moveTo>
                  <a:cubicBezTo>
                    <a:pt x="70" y="1"/>
                    <a:pt x="42" y="15"/>
                    <a:pt x="1" y="56"/>
                  </a:cubicBezTo>
                  <a:cubicBezTo>
                    <a:pt x="1" y="451"/>
                    <a:pt x="125" y="711"/>
                    <a:pt x="125" y="1095"/>
                  </a:cubicBezTo>
                  <a:lnTo>
                    <a:pt x="520" y="1875"/>
                  </a:lnTo>
                  <a:lnTo>
                    <a:pt x="645" y="2010"/>
                  </a:lnTo>
                  <a:lnTo>
                    <a:pt x="780" y="1875"/>
                  </a:lnTo>
                  <a:cubicBezTo>
                    <a:pt x="645" y="1490"/>
                    <a:pt x="520" y="1230"/>
                    <a:pt x="520" y="971"/>
                  </a:cubicBezTo>
                  <a:cubicBezTo>
                    <a:pt x="385" y="576"/>
                    <a:pt x="261" y="316"/>
                    <a:pt x="125" y="56"/>
                  </a:cubicBezTo>
                  <a:cubicBezTo>
                    <a:pt x="125" y="56"/>
                    <a:pt x="125" y="1"/>
                    <a:pt x="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240;p125">
              <a:extLst>
                <a:ext uri="{FF2B5EF4-FFF2-40B4-BE49-F238E27FC236}">
                  <a16:creationId xmlns:a16="http://schemas.microsoft.com/office/drawing/2014/main" id="{C5173512-16BB-4AA1-821B-8DB43189C308}"/>
                </a:ext>
              </a:extLst>
            </p:cNvPr>
            <p:cNvSpPr/>
            <p:nvPr/>
          </p:nvSpPr>
          <p:spPr>
            <a:xfrm>
              <a:off x="14949825" y="8600625"/>
              <a:ext cx="32500" cy="90950"/>
            </a:xfrm>
            <a:custGeom>
              <a:avLst/>
              <a:gdLst/>
              <a:ahLst/>
              <a:cxnLst/>
              <a:rect l="l" t="t" r="r" b="b"/>
              <a:pathLst>
                <a:path w="1300" h="3638" extrusionOk="0">
                  <a:moveTo>
                    <a:pt x="0" y="0"/>
                  </a:moveTo>
                  <a:lnTo>
                    <a:pt x="0" y="125"/>
                  </a:lnTo>
                  <a:cubicBezTo>
                    <a:pt x="0" y="385"/>
                    <a:pt x="125" y="644"/>
                    <a:pt x="125" y="1039"/>
                  </a:cubicBezTo>
                  <a:cubicBezTo>
                    <a:pt x="260" y="1299"/>
                    <a:pt x="260" y="1559"/>
                    <a:pt x="385" y="1819"/>
                  </a:cubicBezTo>
                  <a:cubicBezTo>
                    <a:pt x="520" y="2203"/>
                    <a:pt x="644" y="2463"/>
                    <a:pt x="644" y="2723"/>
                  </a:cubicBezTo>
                  <a:lnTo>
                    <a:pt x="1039" y="3502"/>
                  </a:lnTo>
                  <a:cubicBezTo>
                    <a:pt x="1039" y="3637"/>
                    <a:pt x="1164" y="3637"/>
                    <a:pt x="1164" y="3637"/>
                  </a:cubicBezTo>
                  <a:cubicBezTo>
                    <a:pt x="1164" y="3637"/>
                    <a:pt x="1299" y="3502"/>
                    <a:pt x="1164" y="3502"/>
                  </a:cubicBezTo>
                  <a:cubicBezTo>
                    <a:pt x="1164" y="3243"/>
                    <a:pt x="1039" y="2858"/>
                    <a:pt x="904" y="2598"/>
                  </a:cubicBezTo>
                  <a:lnTo>
                    <a:pt x="644" y="1819"/>
                  </a:lnTo>
                  <a:lnTo>
                    <a:pt x="385" y="904"/>
                  </a:lnTo>
                  <a:cubicBezTo>
                    <a:pt x="385" y="644"/>
                    <a:pt x="260" y="385"/>
                    <a:pt x="125" y="125"/>
                  </a:cubicBezTo>
                  <a:cubicBezTo>
                    <a:pt x="125" y="0"/>
                    <a:pt x="125"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241;p125">
              <a:extLst>
                <a:ext uri="{FF2B5EF4-FFF2-40B4-BE49-F238E27FC236}">
                  <a16:creationId xmlns:a16="http://schemas.microsoft.com/office/drawing/2014/main" id="{855EC148-8636-4AFC-90AC-F24E2EE29775}"/>
                </a:ext>
              </a:extLst>
            </p:cNvPr>
            <p:cNvSpPr/>
            <p:nvPr/>
          </p:nvSpPr>
          <p:spPr>
            <a:xfrm>
              <a:off x="14887975" y="8655700"/>
              <a:ext cx="16400" cy="47000"/>
            </a:xfrm>
            <a:custGeom>
              <a:avLst/>
              <a:gdLst/>
              <a:ahLst/>
              <a:cxnLst/>
              <a:rect l="l" t="t" r="r" b="b"/>
              <a:pathLst>
                <a:path w="656" h="1880" extrusionOk="0">
                  <a:moveTo>
                    <a:pt x="136" y="0"/>
                  </a:moveTo>
                  <a:lnTo>
                    <a:pt x="1" y="135"/>
                  </a:lnTo>
                  <a:cubicBezTo>
                    <a:pt x="136" y="395"/>
                    <a:pt x="136" y="655"/>
                    <a:pt x="136" y="1040"/>
                  </a:cubicBezTo>
                  <a:cubicBezTo>
                    <a:pt x="260" y="1299"/>
                    <a:pt x="260" y="1559"/>
                    <a:pt x="396" y="1819"/>
                  </a:cubicBezTo>
                  <a:cubicBezTo>
                    <a:pt x="396" y="1819"/>
                    <a:pt x="451" y="1879"/>
                    <a:pt x="488" y="1879"/>
                  </a:cubicBezTo>
                  <a:cubicBezTo>
                    <a:pt x="506" y="1879"/>
                    <a:pt x="520" y="1864"/>
                    <a:pt x="520" y="1819"/>
                  </a:cubicBezTo>
                  <a:lnTo>
                    <a:pt x="655" y="1819"/>
                  </a:lnTo>
                  <a:cubicBezTo>
                    <a:pt x="655" y="1434"/>
                    <a:pt x="520" y="1175"/>
                    <a:pt x="520" y="915"/>
                  </a:cubicBezTo>
                  <a:cubicBezTo>
                    <a:pt x="396" y="655"/>
                    <a:pt x="396" y="395"/>
                    <a:pt x="260" y="135"/>
                  </a:cubicBezTo>
                  <a:cubicBezTo>
                    <a:pt x="260" y="0"/>
                    <a:pt x="136" y="0"/>
                    <a:pt x="1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242;p125">
              <a:extLst>
                <a:ext uri="{FF2B5EF4-FFF2-40B4-BE49-F238E27FC236}">
                  <a16:creationId xmlns:a16="http://schemas.microsoft.com/office/drawing/2014/main" id="{C2884296-13B7-4898-9E17-02EB960A7207}"/>
                </a:ext>
              </a:extLst>
            </p:cNvPr>
            <p:cNvSpPr/>
            <p:nvPr/>
          </p:nvSpPr>
          <p:spPr>
            <a:xfrm>
              <a:off x="14823025" y="8675175"/>
              <a:ext cx="16400" cy="45500"/>
            </a:xfrm>
            <a:custGeom>
              <a:avLst/>
              <a:gdLst/>
              <a:ahLst/>
              <a:cxnLst/>
              <a:rect l="l" t="t" r="r" b="b"/>
              <a:pathLst>
                <a:path w="656" h="1820" extrusionOk="0">
                  <a:moveTo>
                    <a:pt x="1" y="1"/>
                  </a:moveTo>
                  <a:lnTo>
                    <a:pt x="1" y="136"/>
                  </a:lnTo>
                  <a:cubicBezTo>
                    <a:pt x="1" y="396"/>
                    <a:pt x="136" y="655"/>
                    <a:pt x="136" y="915"/>
                  </a:cubicBezTo>
                  <a:lnTo>
                    <a:pt x="520" y="1695"/>
                  </a:lnTo>
                  <a:lnTo>
                    <a:pt x="520" y="1819"/>
                  </a:lnTo>
                  <a:lnTo>
                    <a:pt x="655" y="1695"/>
                  </a:lnTo>
                  <a:cubicBezTo>
                    <a:pt x="655" y="1435"/>
                    <a:pt x="520" y="1040"/>
                    <a:pt x="395" y="780"/>
                  </a:cubicBezTo>
                  <a:cubicBezTo>
                    <a:pt x="395" y="520"/>
                    <a:pt x="260" y="261"/>
                    <a:pt x="136" y="136"/>
                  </a:cubicBezTo>
                  <a:cubicBezTo>
                    <a:pt x="136" y="1"/>
                    <a:pt x="136"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243;p125">
              <a:extLst>
                <a:ext uri="{FF2B5EF4-FFF2-40B4-BE49-F238E27FC236}">
                  <a16:creationId xmlns:a16="http://schemas.microsoft.com/office/drawing/2014/main" id="{99B41FB8-6F47-4425-AE92-07CB4E287268}"/>
                </a:ext>
              </a:extLst>
            </p:cNvPr>
            <p:cNvSpPr/>
            <p:nvPr/>
          </p:nvSpPr>
          <p:spPr>
            <a:xfrm>
              <a:off x="14741975" y="8655700"/>
              <a:ext cx="26000" cy="84450"/>
            </a:xfrm>
            <a:custGeom>
              <a:avLst/>
              <a:gdLst/>
              <a:ahLst/>
              <a:cxnLst/>
              <a:rect l="l" t="t" r="r" b="b"/>
              <a:pathLst>
                <a:path w="1040" h="3378" extrusionOk="0">
                  <a:moveTo>
                    <a:pt x="0" y="0"/>
                  </a:moveTo>
                  <a:cubicBezTo>
                    <a:pt x="0" y="395"/>
                    <a:pt x="125" y="655"/>
                    <a:pt x="125" y="915"/>
                  </a:cubicBezTo>
                  <a:cubicBezTo>
                    <a:pt x="260" y="1175"/>
                    <a:pt x="260" y="1434"/>
                    <a:pt x="385" y="1694"/>
                  </a:cubicBezTo>
                  <a:cubicBezTo>
                    <a:pt x="385" y="1954"/>
                    <a:pt x="520" y="2214"/>
                    <a:pt x="520" y="2474"/>
                  </a:cubicBezTo>
                  <a:cubicBezTo>
                    <a:pt x="644" y="2734"/>
                    <a:pt x="644" y="2993"/>
                    <a:pt x="780" y="3253"/>
                  </a:cubicBezTo>
                  <a:cubicBezTo>
                    <a:pt x="780" y="3378"/>
                    <a:pt x="904" y="3378"/>
                    <a:pt x="904" y="3378"/>
                  </a:cubicBezTo>
                  <a:lnTo>
                    <a:pt x="1039" y="3253"/>
                  </a:lnTo>
                  <a:cubicBezTo>
                    <a:pt x="904" y="2993"/>
                    <a:pt x="904" y="2734"/>
                    <a:pt x="780" y="2474"/>
                  </a:cubicBezTo>
                  <a:cubicBezTo>
                    <a:pt x="780" y="2214"/>
                    <a:pt x="780" y="1819"/>
                    <a:pt x="644" y="1559"/>
                  </a:cubicBezTo>
                  <a:cubicBezTo>
                    <a:pt x="520" y="1299"/>
                    <a:pt x="520" y="1040"/>
                    <a:pt x="385" y="780"/>
                  </a:cubicBezTo>
                  <a:cubicBezTo>
                    <a:pt x="385" y="520"/>
                    <a:pt x="260" y="260"/>
                    <a:pt x="1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244;p125">
              <a:extLst>
                <a:ext uri="{FF2B5EF4-FFF2-40B4-BE49-F238E27FC236}">
                  <a16:creationId xmlns:a16="http://schemas.microsoft.com/office/drawing/2014/main" id="{9E30B15B-FF37-45C0-A15A-3A470E5E44A5}"/>
                </a:ext>
              </a:extLst>
            </p:cNvPr>
            <p:cNvSpPr/>
            <p:nvPr/>
          </p:nvSpPr>
          <p:spPr>
            <a:xfrm>
              <a:off x="14677025" y="8711025"/>
              <a:ext cx="16125" cy="45500"/>
            </a:xfrm>
            <a:custGeom>
              <a:avLst/>
              <a:gdLst/>
              <a:ahLst/>
              <a:cxnLst/>
              <a:rect l="l" t="t" r="r" b="b"/>
              <a:pathLst>
                <a:path w="645" h="1820" extrusionOk="0">
                  <a:moveTo>
                    <a:pt x="0" y="1"/>
                  </a:moveTo>
                  <a:cubicBezTo>
                    <a:pt x="0" y="385"/>
                    <a:pt x="0" y="645"/>
                    <a:pt x="125" y="905"/>
                  </a:cubicBezTo>
                  <a:cubicBezTo>
                    <a:pt x="260" y="1165"/>
                    <a:pt x="385" y="1560"/>
                    <a:pt x="520" y="1820"/>
                  </a:cubicBezTo>
                  <a:lnTo>
                    <a:pt x="644" y="1820"/>
                  </a:lnTo>
                  <a:lnTo>
                    <a:pt x="644" y="1684"/>
                  </a:lnTo>
                  <a:cubicBezTo>
                    <a:pt x="644" y="1425"/>
                    <a:pt x="520" y="1165"/>
                    <a:pt x="385" y="905"/>
                  </a:cubicBezTo>
                  <a:cubicBezTo>
                    <a:pt x="385" y="521"/>
                    <a:pt x="260" y="26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3245;p125">
              <a:extLst>
                <a:ext uri="{FF2B5EF4-FFF2-40B4-BE49-F238E27FC236}">
                  <a16:creationId xmlns:a16="http://schemas.microsoft.com/office/drawing/2014/main" id="{E3B3C5BC-C72C-4656-AB31-E8A5E8B3ABAF}"/>
                </a:ext>
              </a:extLst>
            </p:cNvPr>
            <p:cNvSpPr/>
            <p:nvPr/>
          </p:nvSpPr>
          <p:spPr>
            <a:xfrm>
              <a:off x="14608675" y="8730525"/>
              <a:ext cx="16400" cy="39000"/>
            </a:xfrm>
            <a:custGeom>
              <a:avLst/>
              <a:gdLst/>
              <a:ahLst/>
              <a:cxnLst/>
              <a:rect l="l" t="t" r="r" b="b"/>
              <a:pathLst>
                <a:path w="656" h="1560" extrusionOk="0">
                  <a:moveTo>
                    <a:pt x="1" y="0"/>
                  </a:moveTo>
                  <a:cubicBezTo>
                    <a:pt x="1" y="385"/>
                    <a:pt x="136" y="520"/>
                    <a:pt x="136" y="780"/>
                  </a:cubicBezTo>
                  <a:lnTo>
                    <a:pt x="520" y="1559"/>
                  </a:lnTo>
                  <a:lnTo>
                    <a:pt x="656" y="1559"/>
                  </a:lnTo>
                  <a:cubicBezTo>
                    <a:pt x="656" y="1299"/>
                    <a:pt x="520" y="1040"/>
                    <a:pt x="520" y="780"/>
                  </a:cubicBezTo>
                  <a:lnTo>
                    <a:pt x="1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246;p125">
              <a:extLst>
                <a:ext uri="{FF2B5EF4-FFF2-40B4-BE49-F238E27FC236}">
                  <a16:creationId xmlns:a16="http://schemas.microsoft.com/office/drawing/2014/main" id="{73B44D35-C41B-4F2F-BA0C-AD0684D619EF}"/>
                </a:ext>
              </a:extLst>
            </p:cNvPr>
            <p:cNvSpPr/>
            <p:nvPr/>
          </p:nvSpPr>
          <p:spPr>
            <a:xfrm>
              <a:off x="14521125" y="8707650"/>
              <a:ext cx="26000" cy="77975"/>
            </a:xfrm>
            <a:custGeom>
              <a:avLst/>
              <a:gdLst/>
              <a:ahLst/>
              <a:cxnLst/>
              <a:rect l="l" t="t" r="r" b="b"/>
              <a:pathLst>
                <a:path w="1040" h="3119" extrusionOk="0">
                  <a:moveTo>
                    <a:pt x="125" y="1"/>
                  </a:moveTo>
                  <a:cubicBezTo>
                    <a:pt x="125" y="1"/>
                    <a:pt x="1" y="1"/>
                    <a:pt x="125" y="136"/>
                  </a:cubicBezTo>
                  <a:cubicBezTo>
                    <a:pt x="125" y="261"/>
                    <a:pt x="125" y="520"/>
                    <a:pt x="260" y="780"/>
                  </a:cubicBezTo>
                  <a:cubicBezTo>
                    <a:pt x="260" y="1040"/>
                    <a:pt x="385" y="1300"/>
                    <a:pt x="385" y="1560"/>
                  </a:cubicBezTo>
                  <a:cubicBezTo>
                    <a:pt x="520" y="1819"/>
                    <a:pt x="520" y="2079"/>
                    <a:pt x="645" y="2339"/>
                  </a:cubicBezTo>
                  <a:cubicBezTo>
                    <a:pt x="645" y="2599"/>
                    <a:pt x="780" y="2859"/>
                    <a:pt x="905" y="3119"/>
                  </a:cubicBezTo>
                  <a:lnTo>
                    <a:pt x="1040" y="3119"/>
                  </a:lnTo>
                  <a:lnTo>
                    <a:pt x="1040" y="2994"/>
                  </a:lnTo>
                  <a:cubicBezTo>
                    <a:pt x="1040" y="2734"/>
                    <a:pt x="905" y="2474"/>
                    <a:pt x="905" y="2214"/>
                  </a:cubicBezTo>
                  <a:cubicBezTo>
                    <a:pt x="905" y="1955"/>
                    <a:pt x="780" y="1695"/>
                    <a:pt x="645" y="1560"/>
                  </a:cubicBezTo>
                  <a:cubicBezTo>
                    <a:pt x="645" y="1300"/>
                    <a:pt x="520" y="1040"/>
                    <a:pt x="520" y="780"/>
                  </a:cubicBezTo>
                  <a:cubicBezTo>
                    <a:pt x="385" y="520"/>
                    <a:pt x="385" y="261"/>
                    <a:pt x="2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247;p125">
              <a:extLst>
                <a:ext uri="{FF2B5EF4-FFF2-40B4-BE49-F238E27FC236}">
                  <a16:creationId xmlns:a16="http://schemas.microsoft.com/office/drawing/2014/main" id="{21C308A9-970D-4E64-9666-09130E26B71E}"/>
                </a:ext>
              </a:extLst>
            </p:cNvPr>
            <p:cNvSpPr/>
            <p:nvPr/>
          </p:nvSpPr>
          <p:spPr>
            <a:xfrm>
              <a:off x="14459300" y="8769500"/>
              <a:ext cx="13000" cy="35600"/>
            </a:xfrm>
            <a:custGeom>
              <a:avLst/>
              <a:gdLst/>
              <a:ahLst/>
              <a:cxnLst/>
              <a:rect l="l" t="t" r="r" b="b"/>
              <a:pathLst>
                <a:path w="520" h="1424" extrusionOk="0">
                  <a:moveTo>
                    <a:pt x="0" y="0"/>
                  </a:moveTo>
                  <a:cubicBezTo>
                    <a:pt x="0" y="260"/>
                    <a:pt x="0" y="520"/>
                    <a:pt x="135" y="645"/>
                  </a:cubicBezTo>
                  <a:cubicBezTo>
                    <a:pt x="135" y="904"/>
                    <a:pt x="260" y="1164"/>
                    <a:pt x="260" y="1299"/>
                  </a:cubicBezTo>
                  <a:lnTo>
                    <a:pt x="395" y="1424"/>
                  </a:lnTo>
                  <a:lnTo>
                    <a:pt x="520" y="1299"/>
                  </a:lnTo>
                  <a:cubicBezTo>
                    <a:pt x="520" y="1039"/>
                    <a:pt x="395" y="904"/>
                    <a:pt x="395" y="645"/>
                  </a:cubicBezTo>
                  <a:cubicBezTo>
                    <a:pt x="395" y="385"/>
                    <a:pt x="260" y="260"/>
                    <a:pt x="1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248;p125">
              <a:extLst>
                <a:ext uri="{FF2B5EF4-FFF2-40B4-BE49-F238E27FC236}">
                  <a16:creationId xmlns:a16="http://schemas.microsoft.com/office/drawing/2014/main" id="{CB374B4C-65F0-4A26-9E2B-CB352A37429C}"/>
                </a:ext>
              </a:extLst>
            </p:cNvPr>
            <p:cNvSpPr/>
            <p:nvPr/>
          </p:nvSpPr>
          <p:spPr>
            <a:xfrm>
              <a:off x="14387850" y="8785600"/>
              <a:ext cx="13000" cy="35875"/>
            </a:xfrm>
            <a:custGeom>
              <a:avLst/>
              <a:gdLst/>
              <a:ahLst/>
              <a:cxnLst/>
              <a:rect l="l" t="t" r="r" b="b"/>
              <a:pathLst>
                <a:path w="520" h="1435" extrusionOk="0">
                  <a:moveTo>
                    <a:pt x="135" y="1"/>
                  </a:moveTo>
                  <a:cubicBezTo>
                    <a:pt x="0" y="1"/>
                    <a:pt x="0" y="1"/>
                    <a:pt x="0" y="136"/>
                  </a:cubicBezTo>
                  <a:cubicBezTo>
                    <a:pt x="0" y="260"/>
                    <a:pt x="0" y="520"/>
                    <a:pt x="135" y="780"/>
                  </a:cubicBezTo>
                  <a:cubicBezTo>
                    <a:pt x="135" y="915"/>
                    <a:pt x="260" y="1175"/>
                    <a:pt x="395" y="1435"/>
                  </a:cubicBezTo>
                  <a:cubicBezTo>
                    <a:pt x="520" y="1435"/>
                    <a:pt x="520" y="1435"/>
                    <a:pt x="520" y="1300"/>
                  </a:cubicBezTo>
                  <a:cubicBezTo>
                    <a:pt x="520" y="1175"/>
                    <a:pt x="520" y="915"/>
                    <a:pt x="395" y="655"/>
                  </a:cubicBezTo>
                  <a:cubicBezTo>
                    <a:pt x="395" y="395"/>
                    <a:pt x="260" y="260"/>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249;p125">
              <a:extLst>
                <a:ext uri="{FF2B5EF4-FFF2-40B4-BE49-F238E27FC236}">
                  <a16:creationId xmlns:a16="http://schemas.microsoft.com/office/drawing/2014/main" id="{DD5F8CD8-0B85-4748-8E04-9517E9EC8474}"/>
                </a:ext>
              </a:extLst>
            </p:cNvPr>
            <p:cNvSpPr/>
            <p:nvPr/>
          </p:nvSpPr>
          <p:spPr>
            <a:xfrm>
              <a:off x="14300275" y="8766125"/>
              <a:ext cx="22650" cy="74850"/>
            </a:xfrm>
            <a:custGeom>
              <a:avLst/>
              <a:gdLst/>
              <a:ahLst/>
              <a:cxnLst/>
              <a:rect l="l" t="t" r="r" b="b"/>
              <a:pathLst>
                <a:path w="906" h="2994" extrusionOk="0">
                  <a:moveTo>
                    <a:pt x="126" y="0"/>
                  </a:moveTo>
                  <a:lnTo>
                    <a:pt x="1" y="135"/>
                  </a:lnTo>
                  <a:cubicBezTo>
                    <a:pt x="126" y="395"/>
                    <a:pt x="126" y="655"/>
                    <a:pt x="126" y="915"/>
                  </a:cubicBezTo>
                  <a:cubicBezTo>
                    <a:pt x="261" y="1039"/>
                    <a:pt x="261" y="1299"/>
                    <a:pt x="386" y="1559"/>
                  </a:cubicBezTo>
                  <a:cubicBezTo>
                    <a:pt x="386" y="1819"/>
                    <a:pt x="386" y="2079"/>
                    <a:pt x="521" y="2214"/>
                  </a:cubicBezTo>
                  <a:cubicBezTo>
                    <a:pt x="521" y="2473"/>
                    <a:pt x="645" y="2733"/>
                    <a:pt x="780" y="2993"/>
                  </a:cubicBezTo>
                  <a:cubicBezTo>
                    <a:pt x="905" y="2993"/>
                    <a:pt x="905" y="2993"/>
                    <a:pt x="905" y="2858"/>
                  </a:cubicBezTo>
                  <a:cubicBezTo>
                    <a:pt x="905" y="2733"/>
                    <a:pt x="780" y="2473"/>
                    <a:pt x="780" y="2214"/>
                  </a:cubicBezTo>
                  <a:cubicBezTo>
                    <a:pt x="780" y="1954"/>
                    <a:pt x="645" y="1694"/>
                    <a:pt x="645" y="1434"/>
                  </a:cubicBezTo>
                  <a:cubicBezTo>
                    <a:pt x="521" y="1299"/>
                    <a:pt x="521" y="1039"/>
                    <a:pt x="386" y="780"/>
                  </a:cubicBezTo>
                  <a:cubicBezTo>
                    <a:pt x="386" y="520"/>
                    <a:pt x="261" y="260"/>
                    <a:pt x="261" y="135"/>
                  </a:cubicBezTo>
                  <a:cubicBezTo>
                    <a:pt x="261" y="0"/>
                    <a:pt x="126" y="0"/>
                    <a:pt x="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250;p125">
              <a:extLst>
                <a:ext uri="{FF2B5EF4-FFF2-40B4-BE49-F238E27FC236}">
                  <a16:creationId xmlns:a16="http://schemas.microsoft.com/office/drawing/2014/main" id="{305AE5C3-4F72-474B-A55D-21F6A2380FD6}"/>
                </a:ext>
              </a:extLst>
            </p:cNvPr>
            <p:cNvSpPr/>
            <p:nvPr/>
          </p:nvSpPr>
          <p:spPr>
            <a:xfrm>
              <a:off x="14225450" y="8831075"/>
              <a:ext cx="9900" cy="29375"/>
            </a:xfrm>
            <a:custGeom>
              <a:avLst/>
              <a:gdLst/>
              <a:ahLst/>
              <a:cxnLst/>
              <a:rect l="l" t="t" r="r" b="b"/>
              <a:pathLst>
                <a:path w="396" h="1175" extrusionOk="0">
                  <a:moveTo>
                    <a:pt x="1" y="0"/>
                  </a:moveTo>
                  <a:lnTo>
                    <a:pt x="1" y="520"/>
                  </a:lnTo>
                  <a:cubicBezTo>
                    <a:pt x="136" y="780"/>
                    <a:pt x="136" y="915"/>
                    <a:pt x="261" y="1039"/>
                  </a:cubicBezTo>
                  <a:lnTo>
                    <a:pt x="261" y="1175"/>
                  </a:lnTo>
                  <a:cubicBezTo>
                    <a:pt x="396" y="1175"/>
                    <a:pt x="396" y="1039"/>
                    <a:pt x="396" y="1039"/>
                  </a:cubicBezTo>
                  <a:lnTo>
                    <a:pt x="396" y="520"/>
                  </a:lnTo>
                  <a:cubicBezTo>
                    <a:pt x="261" y="395"/>
                    <a:pt x="261" y="135"/>
                    <a:pt x="1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251;p125">
              <a:extLst>
                <a:ext uri="{FF2B5EF4-FFF2-40B4-BE49-F238E27FC236}">
                  <a16:creationId xmlns:a16="http://schemas.microsoft.com/office/drawing/2014/main" id="{BA1617DA-FE54-4DB8-B66F-C7A72B1D18F6}"/>
                </a:ext>
              </a:extLst>
            </p:cNvPr>
            <p:cNvSpPr/>
            <p:nvPr/>
          </p:nvSpPr>
          <p:spPr>
            <a:xfrm>
              <a:off x="14150900" y="8847425"/>
              <a:ext cx="9625" cy="29125"/>
            </a:xfrm>
            <a:custGeom>
              <a:avLst/>
              <a:gdLst/>
              <a:ahLst/>
              <a:cxnLst/>
              <a:rect l="l" t="t" r="r" b="b"/>
              <a:pathLst>
                <a:path w="385" h="1165" extrusionOk="0">
                  <a:moveTo>
                    <a:pt x="125" y="1"/>
                  </a:moveTo>
                  <a:cubicBezTo>
                    <a:pt x="0" y="1"/>
                    <a:pt x="0" y="126"/>
                    <a:pt x="0" y="126"/>
                  </a:cubicBezTo>
                  <a:lnTo>
                    <a:pt x="0" y="645"/>
                  </a:lnTo>
                  <a:cubicBezTo>
                    <a:pt x="0" y="780"/>
                    <a:pt x="125" y="905"/>
                    <a:pt x="125" y="1040"/>
                  </a:cubicBezTo>
                  <a:cubicBezTo>
                    <a:pt x="125" y="1165"/>
                    <a:pt x="260" y="1165"/>
                    <a:pt x="260" y="1165"/>
                  </a:cubicBezTo>
                  <a:lnTo>
                    <a:pt x="385" y="1040"/>
                  </a:lnTo>
                  <a:cubicBezTo>
                    <a:pt x="385" y="905"/>
                    <a:pt x="385" y="780"/>
                    <a:pt x="260" y="521"/>
                  </a:cubicBezTo>
                  <a:cubicBezTo>
                    <a:pt x="260" y="385"/>
                    <a:pt x="260" y="261"/>
                    <a:pt x="125" y="126"/>
                  </a:cubicBezTo>
                  <a:lnTo>
                    <a:pt x="1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252;p125">
              <a:extLst>
                <a:ext uri="{FF2B5EF4-FFF2-40B4-BE49-F238E27FC236}">
                  <a16:creationId xmlns:a16="http://schemas.microsoft.com/office/drawing/2014/main" id="{C9FAEBA1-1454-450C-99EF-6ABF4710AB88}"/>
                </a:ext>
              </a:extLst>
            </p:cNvPr>
            <p:cNvSpPr/>
            <p:nvPr/>
          </p:nvSpPr>
          <p:spPr>
            <a:xfrm>
              <a:off x="14069575" y="8827950"/>
              <a:ext cx="19500" cy="71475"/>
            </a:xfrm>
            <a:custGeom>
              <a:avLst/>
              <a:gdLst/>
              <a:ahLst/>
              <a:cxnLst/>
              <a:rect l="l" t="t" r="r" b="b"/>
              <a:pathLst>
                <a:path w="780" h="2859" extrusionOk="0">
                  <a:moveTo>
                    <a:pt x="1" y="0"/>
                  </a:moveTo>
                  <a:cubicBezTo>
                    <a:pt x="1" y="260"/>
                    <a:pt x="136" y="520"/>
                    <a:pt x="136" y="780"/>
                  </a:cubicBezTo>
                  <a:cubicBezTo>
                    <a:pt x="136" y="1040"/>
                    <a:pt x="136" y="1164"/>
                    <a:pt x="260" y="1424"/>
                  </a:cubicBezTo>
                  <a:cubicBezTo>
                    <a:pt x="260" y="1684"/>
                    <a:pt x="260" y="1944"/>
                    <a:pt x="395" y="2204"/>
                  </a:cubicBezTo>
                  <a:cubicBezTo>
                    <a:pt x="395" y="2339"/>
                    <a:pt x="520" y="2599"/>
                    <a:pt x="520" y="2858"/>
                  </a:cubicBezTo>
                  <a:lnTo>
                    <a:pt x="655" y="2858"/>
                  </a:lnTo>
                  <a:cubicBezTo>
                    <a:pt x="780" y="2858"/>
                    <a:pt x="780" y="2858"/>
                    <a:pt x="780" y="2723"/>
                  </a:cubicBezTo>
                  <a:cubicBezTo>
                    <a:pt x="780" y="2599"/>
                    <a:pt x="655" y="2339"/>
                    <a:pt x="655" y="2079"/>
                  </a:cubicBezTo>
                  <a:lnTo>
                    <a:pt x="520" y="1424"/>
                  </a:lnTo>
                  <a:lnTo>
                    <a:pt x="395" y="780"/>
                  </a:lnTo>
                  <a:cubicBezTo>
                    <a:pt x="395" y="520"/>
                    <a:pt x="260" y="260"/>
                    <a:pt x="2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253;p125">
              <a:extLst>
                <a:ext uri="{FF2B5EF4-FFF2-40B4-BE49-F238E27FC236}">
                  <a16:creationId xmlns:a16="http://schemas.microsoft.com/office/drawing/2014/main" id="{76966F0C-B865-4FA4-A769-35378149B2BC}"/>
                </a:ext>
              </a:extLst>
            </p:cNvPr>
            <p:cNvSpPr/>
            <p:nvPr/>
          </p:nvSpPr>
          <p:spPr>
            <a:xfrm>
              <a:off x="14001500" y="8879900"/>
              <a:ext cx="9650" cy="35625"/>
            </a:xfrm>
            <a:custGeom>
              <a:avLst/>
              <a:gdLst/>
              <a:ahLst/>
              <a:cxnLst/>
              <a:rect l="l" t="t" r="r" b="b"/>
              <a:pathLst>
                <a:path w="386" h="1425" extrusionOk="0">
                  <a:moveTo>
                    <a:pt x="125" y="1"/>
                  </a:moveTo>
                  <a:cubicBezTo>
                    <a:pt x="125" y="1"/>
                    <a:pt x="125" y="126"/>
                    <a:pt x="1" y="126"/>
                  </a:cubicBezTo>
                  <a:cubicBezTo>
                    <a:pt x="1" y="385"/>
                    <a:pt x="1" y="521"/>
                    <a:pt x="125" y="780"/>
                  </a:cubicBezTo>
                  <a:cubicBezTo>
                    <a:pt x="125" y="905"/>
                    <a:pt x="125" y="1165"/>
                    <a:pt x="261" y="1300"/>
                  </a:cubicBezTo>
                  <a:lnTo>
                    <a:pt x="261" y="1425"/>
                  </a:lnTo>
                  <a:cubicBezTo>
                    <a:pt x="385" y="1425"/>
                    <a:pt x="385" y="1425"/>
                    <a:pt x="385" y="1300"/>
                  </a:cubicBezTo>
                  <a:lnTo>
                    <a:pt x="385" y="645"/>
                  </a:lnTo>
                  <a:cubicBezTo>
                    <a:pt x="385" y="521"/>
                    <a:pt x="261" y="261"/>
                    <a:pt x="261" y="126"/>
                  </a:cubicBezTo>
                  <a:cubicBezTo>
                    <a:pt x="261" y="126"/>
                    <a:pt x="26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254;p125">
              <a:extLst>
                <a:ext uri="{FF2B5EF4-FFF2-40B4-BE49-F238E27FC236}">
                  <a16:creationId xmlns:a16="http://schemas.microsoft.com/office/drawing/2014/main" id="{B07C8963-74D8-4708-9CC8-B9832635A641}"/>
                </a:ext>
              </a:extLst>
            </p:cNvPr>
            <p:cNvSpPr/>
            <p:nvPr/>
          </p:nvSpPr>
          <p:spPr>
            <a:xfrm>
              <a:off x="14956300" y="7960700"/>
              <a:ext cx="26025" cy="14525"/>
            </a:xfrm>
            <a:custGeom>
              <a:avLst/>
              <a:gdLst/>
              <a:ahLst/>
              <a:cxnLst/>
              <a:rect l="l" t="t" r="r" b="b"/>
              <a:pathLst>
                <a:path w="1041" h="581" extrusionOk="0">
                  <a:moveTo>
                    <a:pt x="905" y="1"/>
                  </a:moveTo>
                  <a:cubicBezTo>
                    <a:pt x="780" y="1"/>
                    <a:pt x="645" y="136"/>
                    <a:pt x="520" y="136"/>
                  </a:cubicBezTo>
                  <a:lnTo>
                    <a:pt x="126" y="136"/>
                  </a:lnTo>
                  <a:lnTo>
                    <a:pt x="126" y="261"/>
                  </a:lnTo>
                  <a:cubicBezTo>
                    <a:pt x="1" y="261"/>
                    <a:pt x="126" y="396"/>
                    <a:pt x="126" y="520"/>
                  </a:cubicBezTo>
                  <a:cubicBezTo>
                    <a:pt x="216" y="520"/>
                    <a:pt x="361" y="580"/>
                    <a:pt x="485" y="580"/>
                  </a:cubicBezTo>
                  <a:cubicBezTo>
                    <a:pt x="547" y="580"/>
                    <a:pt x="604" y="565"/>
                    <a:pt x="645" y="520"/>
                  </a:cubicBezTo>
                  <a:cubicBezTo>
                    <a:pt x="780" y="520"/>
                    <a:pt x="905" y="396"/>
                    <a:pt x="1040" y="261"/>
                  </a:cubicBezTo>
                  <a:cubicBezTo>
                    <a:pt x="1040" y="136"/>
                    <a:pt x="905" y="136"/>
                    <a:pt x="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255;p125">
              <a:extLst>
                <a:ext uri="{FF2B5EF4-FFF2-40B4-BE49-F238E27FC236}">
                  <a16:creationId xmlns:a16="http://schemas.microsoft.com/office/drawing/2014/main" id="{D264669E-817E-45F8-AB40-51165B2369F3}"/>
                </a:ext>
              </a:extLst>
            </p:cNvPr>
            <p:cNvSpPr/>
            <p:nvPr/>
          </p:nvSpPr>
          <p:spPr>
            <a:xfrm>
              <a:off x="15001775" y="7974550"/>
              <a:ext cx="16125" cy="28525"/>
            </a:xfrm>
            <a:custGeom>
              <a:avLst/>
              <a:gdLst/>
              <a:ahLst/>
              <a:cxnLst/>
              <a:rect l="l" t="t" r="r" b="b"/>
              <a:pathLst>
                <a:path w="645" h="1141" extrusionOk="0">
                  <a:moveTo>
                    <a:pt x="519" y="0"/>
                  </a:moveTo>
                  <a:cubicBezTo>
                    <a:pt x="486" y="0"/>
                    <a:pt x="453" y="34"/>
                    <a:pt x="385" y="101"/>
                  </a:cubicBezTo>
                  <a:cubicBezTo>
                    <a:pt x="260" y="226"/>
                    <a:pt x="260" y="361"/>
                    <a:pt x="125" y="486"/>
                  </a:cubicBezTo>
                  <a:cubicBezTo>
                    <a:pt x="125" y="621"/>
                    <a:pt x="1" y="746"/>
                    <a:pt x="1" y="1006"/>
                  </a:cubicBezTo>
                  <a:lnTo>
                    <a:pt x="1" y="1141"/>
                  </a:lnTo>
                  <a:lnTo>
                    <a:pt x="125" y="1141"/>
                  </a:lnTo>
                  <a:cubicBezTo>
                    <a:pt x="385" y="1006"/>
                    <a:pt x="520" y="881"/>
                    <a:pt x="520" y="746"/>
                  </a:cubicBezTo>
                  <a:cubicBezTo>
                    <a:pt x="645" y="621"/>
                    <a:pt x="645" y="361"/>
                    <a:pt x="645" y="101"/>
                  </a:cubicBezTo>
                  <a:cubicBezTo>
                    <a:pt x="583" y="34"/>
                    <a:pt x="551" y="0"/>
                    <a:pt x="5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256;p125">
              <a:extLst>
                <a:ext uri="{FF2B5EF4-FFF2-40B4-BE49-F238E27FC236}">
                  <a16:creationId xmlns:a16="http://schemas.microsoft.com/office/drawing/2014/main" id="{109D7D99-4F4D-432F-B28E-93A4E90B9170}"/>
                </a:ext>
              </a:extLst>
            </p:cNvPr>
            <p:cNvSpPr/>
            <p:nvPr/>
          </p:nvSpPr>
          <p:spPr>
            <a:xfrm>
              <a:off x="14939950" y="8003050"/>
              <a:ext cx="22875" cy="29125"/>
            </a:xfrm>
            <a:custGeom>
              <a:avLst/>
              <a:gdLst/>
              <a:ahLst/>
              <a:cxnLst/>
              <a:rect l="l" t="t" r="r" b="b"/>
              <a:pathLst>
                <a:path w="915" h="1165" extrusionOk="0">
                  <a:moveTo>
                    <a:pt x="135" y="1"/>
                  </a:moveTo>
                  <a:cubicBezTo>
                    <a:pt x="0" y="1"/>
                    <a:pt x="0" y="125"/>
                    <a:pt x="0" y="125"/>
                  </a:cubicBezTo>
                  <a:cubicBezTo>
                    <a:pt x="135" y="385"/>
                    <a:pt x="135" y="520"/>
                    <a:pt x="260" y="645"/>
                  </a:cubicBezTo>
                  <a:cubicBezTo>
                    <a:pt x="395" y="905"/>
                    <a:pt x="520" y="1040"/>
                    <a:pt x="655" y="1165"/>
                  </a:cubicBezTo>
                  <a:lnTo>
                    <a:pt x="780" y="1165"/>
                  </a:lnTo>
                  <a:cubicBezTo>
                    <a:pt x="915" y="1165"/>
                    <a:pt x="915" y="1040"/>
                    <a:pt x="915" y="905"/>
                  </a:cubicBezTo>
                  <a:cubicBezTo>
                    <a:pt x="915" y="780"/>
                    <a:pt x="780" y="520"/>
                    <a:pt x="655" y="38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257;p125">
              <a:extLst>
                <a:ext uri="{FF2B5EF4-FFF2-40B4-BE49-F238E27FC236}">
                  <a16:creationId xmlns:a16="http://schemas.microsoft.com/office/drawing/2014/main" id="{A7953101-35AB-45EC-99BA-607D6A6BC25A}"/>
                </a:ext>
              </a:extLst>
            </p:cNvPr>
            <p:cNvSpPr/>
            <p:nvPr/>
          </p:nvSpPr>
          <p:spPr>
            <a:xfrm>
              <a:off x="14170375" y="8681675"/>
              <a:ext cx="26025" cy="13025"/>
            </a:xfrm>
            <a:custGeom>
              <a:avLst/>
              <a:gdLst/>
              <a:ahLst/>
              <a:cxnLst/>
              <a:rect l="l" t="t" r="r" b="b"/>
              <a:pathLst>
                <a:path w="1041" h="521" extrusionOk="0">
                  <a:moveTo>
                    <a:pt x="905" y="1"/>
                  </a:moveTo>
                  <a:cubicBezTo>
                    <a:pt x="780" y="1"/>
                    <a:pt x="645" y="1"/>
                    <a:pt x="520" y="136"/>
                  </a:cubicBezTo>
                  <a:lnTo>
                    <a:pt x="125" y="136"/>
                  </a:lnTo>
                  <a:lnTo>
                    <a:pt x="125" y="260"/>
                  </a:lnTo>
                  <a:cubicBezTo>
                    <a:pt x="1" y="260"/>
                    <a:pt x="1" y="395"/>
                    <a:pt x="125" y="395"/>
                  </a:cubicBezTo>
                  <a:cubicBezTo>
                    <a:pt x="261" y="520"/>
                    <a:pt x="385" y="520"/>
                    <a:pt x="645" y="520"/>
                  </a:cubicBezTo>
                  <a:cubicBezTo>
                    <a:pt x="780" y="520"/>
                    <a:pt x="905" y="395"/>
                    <a:pt x="1040" y="260"/>
                  </a:cubicBezTo>
                  <a:lnTo>
                    <a:pt x="1040" y="136"/>
                  </a:lnTo>
                  <a:lnTo>
                    <a:pt x="9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258;p125">
              <a:extLst>
                <a:ext uri="{FF2B5EF4-FFF2-40B4-BE49-F238E27FC236}">
                  <a16:creationId xmlns:a16="http://schemas.microsoft.com/office/drawing/2014/main" id="{AEC9C5A4-1942-4096-8726-E03AC2E0F9FE}"/>
                </a:ext>
              </a:extLst>
            </p:cNvPr>
            <p:cNvSpPr/>
            <p:nvPr/>
          </p:nvSpPr>
          <p:spPr>
            <a:xfrm>
              <a:off x="14212475" y="8694675"/>
              <a:ext cx="19500" cy="29375"/>
            </a:xfrm>
            <a:custGeom>
              <a:avLst/>
              <a:gdLst/>
              <a:ahLst/>
              <a:cxnLst/>
              <a:rect l="l" t="t" r="r" b="b"/>
              <a:pathLst>
                <a:path w="780" h="1175" extrusionOk="0">
                  <a:moveTo>
                    <a:pt x="780" y="0"/>
                  </a:moveTo>
                  <a:cubicBezTo>
                    <a:pt x="655" y="0"/>
                    <a:pt x="655" y="0"/>
                    <a:pt x="520" y="135"/>
                  </a:cubicBezTo>
                  <a:cubicBezTo>
                    <a:pt x="395" y="260"/>
                    <a:pt x="395" y="395"/>
                    <a:pt x="260" y="520"/>
                  </a:cubicBezTo>
                  <a:cubicBezTo>
                    <a:pt x="135" y="655"/>
                    <a:pt x="135" y="780"/>
                    <a:pt x="0" y="915"/>
                  </a:cubicBezTo>
                  <a:lnTo>
                    <a:pt x="0" y="1039"/>
                  </a:lnTo>
                  <a:lnTo>
                    <a:pt x="135" y="1039"/>
                  </a:lnTo>
                  <a:cubicBezTo>
                    <a:pt x="135" y="1175"/>
                    <a:pt x="260" y="1175"/>
                    <a:pt x="260" y="1175"/>
                  </a:cubicBezTo>
                  <a:cubicBezTo>
                    <a:pt x="520" y="1039"/>
                    <a:pt x="655" y="915"/>
                    <a:pt x="655" y="780"/>
                  </a:cubicBezTo>
                  <a:cubicBezTo>
                    <a:pt x="780" y="520"/>
                    <a:pt x="780" y="395"/>
                    <a:pt x="780" y="135"/>
                  </a:cubicBezTo>
                  <a:lnTo>
                    <a:pt x="7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259;p125">
              <a:extLst>
                <a:ext uri="{FF2B5EF4-FFF2-40B4-BE49-F238E27FC236}">
                  <a16:creationId xmlns:a16="http://schemas.microsoft.com/office/drawing/2014/main" id="{A2A7B035-A528-4C0C-A702-2FC88C809C67}"/>
                </a:ext>
              </a:extLst>
            </p:cNvPr>
            <p:cNvSpPr/>
            <p:nvPr/>
          </p:nvSpPr>
          <p:spPr>
            <a:xfrm>
              <a:off x="14154025" y="8724025"/>
              <a:ext cx="22875" cy="27400"/>
            </a:xfrm>
            <a:custGeom>
              <a:avLst/>
              <a:gdLst/>
              <a:ahLst/>
              <a:cxnLst/>
              <a:rect l="l" t="t" r="r" b="b"/>
              <a:pathLst>
                <a:path w="915" h="1096" extrusionOk="0">
                  <a:moveTo>
                    <a:pt x="135" y="1"/>
                  </a:moveTo>
                  <a:cubicBezTo>
                    <a:pt x="0" y="1"/>
                    <a:pt x="0" y="125"/>
                    <a:pt x="0" y="125"/>
                  </a:cubicBezTo>
                  <a:cubicBezTo>
                    <a:pt x="0" y="385"/>
                    <a:pt x="135" y="520"/>
                    <a:pt x="260" y="645"/>
                  </a:cubicBezTo>
                  <a:lnTo>
                    <a:pt x="655" y="1040"/>
                  </a:lnTo>
                  <a:cubicBezTo>
                    <a:pt x="738" y="1040"/>
                    <a:pt x="766" y="1095"/>
                    <a:pt x="775" y="1095"/>
                  </a:cubicBezTo>
                  <a:cubicBezTo>
                    <a:pt x="779" y="1095"/>
                    <a:pt x="779" y="1081"/>
                    <a:pt x="779" y="1040"/>
                  </a:cubicBezTo>
                  <a:cubicBezTo>
                    <a:pt x="915" y="1040"/>
                    <a:pt x="915" y="1040"/>
                    <a:pt x="915" y="905"/>
                  </a:cubicBezTo>
                  <a:cubicBezTo>
                    <a:pt x="915" y="645"/>
                    <a:pt x="779" y="520"/>
                    <a:pt x="655" y="38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3051;p125">
            <a:extLst>
              <a:ext uri="{FF2B5EF4-FFF2-40B4-BE49-F238E27FC236}">
                <a16:creationId xmlns:a16="http://schemas.microsoft.com/office/drawing/2014/main" id="{3427CD8F-2687-4703-A676-0B7EA5658048}"/>
              </a:ext>
            </a:extLst>
          </p:cNvPr>
          <p:cNvGrpSpPr/>
          <p:nvPr/>
        </p:nvGrpSpPr>
        <p:grpSpPr>
          <a:xfrm>
            <a:off x="6944401" y="2289081"/>
            <a:ext cx="1661252" cy="1144027"/>
            <a:chOff x="4020025" y="3716775"/>
            <a:chExt cx="1039250" cy="847800"/>
          </a:xfrm>
        </p:grpSpPr>
        <p:sp>
          <p:nvSpPr>
            <p:cNvPr id="56" name="Google Shape;3052;p125">
              <a:extLst>
                <a:ext uri="{FF2B5EF4-FFF2-40B4-BE49-F238E27FC236}">
                  <a16:creationId xmlns:a16="http://schemas.microsoft.com/office/drawing/2014/main" id="{FE5008E3-B5EF-4C55-A955-CA300B9A3324}"/>
                </a:ext>
              </a:extLst>
            </p:cNvPr>
            <p:cNvSpPr/>
            <p:nvPr/>
          </p:nvSpPr>
          <p:spPr>
            <a:xfrm>
              <a:off x="4042875" y="3736825"/>
              <a:ext cx="993800" cy="808275"/>
            </a:xfrm>
            <a:custGeom>
              <a:avLst/>
              <a:gdLst/>
              <a:ahLst/>
              <a:cxnLst/>
              <a:rect l="l" t="t" r="r" b="b"/>
              <a:pathLst>
                <a:path w="39752" h="32331" extrusionOk="0">
                  <a:moveTo>
                    <a:pt x="21608" y="6103"/>
                  </a:moveTo>
                  <a:cubicBezTo>
                    <a:pt x="23372" y="6103"/>
                    <a:pt x="25319" y="6569"/>
                    <a:pt x="27405" y="7773"/>
                  </a:cubicBezTo>
                  <a:cubicBezTo>
                    <a:pt x="27405" y="7773"/>
                    <a:pt x="34555" y="10766"/>
                    <a:pt x="32217" y="20119"/>
                  </a:cubicBezTo>
                  <a:lnTo>
                    <a:pt x="31822" y="21678"/>
                  </a:lnTo>
                  <a:cubicBezTo>
                    <a:pt x="31303" y="21023"/>
                    <a:pt x="18832" y="15567"/>
                    <a:pt x="13895" y="12845"/>
                  </a:cubicBezTo>
                  <a:cubicBezTo>
                    <a:pt x="13251" y="12585"/>
                    <a:pt x="12212" y="11930"/>
                    <a:pt x="11692" y="11546"/>
                  </a:cubicBezTo>
                  <a:cubicBezTo>
                    <a:pt x="11692" y="11546"/>
                    <a:pt x="15580" y="6103"/>
                    <a:pt x="21608" y="6103"/>
                  </a:cubicBezTo>
                  <a:close/>
                  <a:moveTo>
                    <a:pt x="21813" y="1"/>
                  </a:moveTo>
                  <a:cubicBezTo>
                    <a:pt x="19096" y="1"/>
                    <a:pt x="16411" y="649"/>
                    <a:pt x="13895" y="1798"/>
                  </a:cubicBezTo>
                  <a:lnTo>
                    <a:pt x="11172" y="3356"/>
                  </a:lnTo>
                  <a:cubicBezTo>
                    <a:pt x="11172" y="3356"/>
                    <a:pt x="6880" y="6090"/>
                    <a:pt x="4937" y="9852"/>
                  </a:cubicBezTo>
                  <a:cubicBezTo>
                    <a:pt x="4022" y="9467"/>
                    <a:pt x="3118" y="9207"/>
                    <a:pt x="2204" y="8947"/>
                  </a:cubicBezTo>
                  <a:cubicBezTo>
                    <a:pt x="1165" y="10891"/>
                    <a:pt x="905" y="11286"/>
                    <a:pt x="1" y="13884"/>
                  </a:cubicBezTo>
                  <a:lnTo>
                    <a:pt x="37018" y="32330"/>
                  </a:lnTo>
                  <a:cubicBezTo>
                    <a:pt x="37018" y="32330"/>
                    <a:pt x="38972" y="29597"/>
                    <a:pt x="39617" y="26874"/>
                  </a:cubicBezTo>
                  <a:cubicBezTo>
                    <a:pt x="39752" y="26874"/>
                    <a:pt x="39752" y="26739"/>
                    <a:pt x="39752" y="26739"/>
                  </a:cubicBezTo>
                  <a:cubicBezTo>
                    <a:pt x="39752" y="26615"/>
                    <a:pt x="39617" y="26479"/>
                    <a:pt x="39492" y="26479"/>
                  </a:cubicBezTo>
                  <a:cubicBezTo>
                    <a:pt x="38317" y="25835"/>
                    <a:pt x="37154" y="25180"/>
                    <a:pt x="35979" y="24661"/>
                  </a:cubicBezTo>
                  <a:cubicBezTo>
                    <a:pt x="36374" y="22717"/>
                    <a:pt x="38972" y="16866"/>
                    <a:pt x="36499" y="10111"/>
                  </a:cubicBezTo>
                  <a:cubicBezTo>
                    <a:pt x="36114" y="9072"/>
                    <a:pt x="35460" y="8033"/>
                    <a:pt x="34815" y="7129"/>
                  </a:cubicBezTo>
                  <a:cubicBezTo>
                    <a:pt x="34161" y="6214"/>
                    <a:pt x="33516" y="5310"/>
                    <a:pt x="32737" y="4531"/>
                  </a:cubicBezTo>
                  <a:cubicBezTo>
                    <a:pt x="30398" y="2192"/>
                    <a:pt x="27146" y="634"/>
                    <a:pt x="23768" y="114"/>
                  </a:cubicBezTo>
                  <a:cubicBezTo>
                    <a:pt x="23116" y="38"/>
                    <a:pt x="22464" y="1"/>
                    <a:pt x="21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053;p125">
              <a:extLst>
                <a:ext uri="{FF2B5EF4-FFF2-40B4-BE49-F238E27FC236}">
                  <a16:creationId xmlns:a16="http://schemas.microsoft.com/office/drawing/2014/main" id="{87AC078C-17DC-4B93-8C0A-7DB67800F22D}"/>
                </a:ext>
              </a:extLst>
            </p:cNvPr>
            <p:cNvSpPr/>
            <p:nvPr/>
          </p:nvSpPr>
          <p:spPr>
            <a:xfrm>
              <a:off x="4042875" y="4028575"/>
              <a:ext cx="964450" cy="471050"/>
            </a:xfrm>
            <a:custGeom>
              <a:avLst/>
              <a:gdLst/>
              <a:ahLst/>
              <a:cxnLst/>
              <a:rect l="l" t="t" r="r" b="b"/>
              <a:pathLst>
                <a:path w="38578" h="18842" extrusionOk="0">
                  <a:moveTo>
                    <a:pt x="38193" y="18842"/>
                  </a:moveTo>
                  <a:lnTo>
                    <a:pt x="38193" y="18842"/>
                  </a:lnTo>
                  <a:lnTo>
                    <a:pt x="38193" y="18842"/>
                  </a:lnTo>
                  <a:close/>
                  <a:moveTo>
                    <a:pt x="38193" y="18842"/>
                  </a:moveTo>
                  <a:lnTo>
                    <a:pt x="38193" y="18842"/>
                  </a:lnTo>
                  <a:lnTo>
                    <a:pt x="38193" y="18842"/>
                  </a:lnTo>
                  <a:close/>
                  <a:moveTo>
                    <a:pt x="38577" y="18062"/>
                  </a:moveTo>
                  <a:lnTo>
                    <a:pt x="38193" y="18842"/>
                  </a:lnTo>
                  <a:lnTo>
                    <a:pt x="38577" y="18062"/>
                  </a:lnTo>
                  <a:lnTo>
                    <a:pt x="38577" y="18062"/>
                  </a:lnTo>
                  <a:close/>
                  <a:moveTo>
                    <a:pt x="905" y="0"/>
                  </a:moveTo>
                  <a:cubicBezTo>
                    <a:pt x="645" y="520"/>
                    <a:pt x="385" y="1175"/>
                    <a:pt x="1" y="2214"/>
                  </a:cubicBezTo>
                  <a:lnTo>
                    <a:pt x="1" y="2214"/>
                  </a:lnTo>
                  <a:cubicBezTo>
                    <a:pt x="385" y="1175"/>
                    <a:pt x="645" y="520"/>
                    <a:pt x="905" y="0"/>
                  </a:cubicBezTo>
                  <a:close/>
                </a:path>
              </a:pathLst>
            </a:custGeom>
            <a:solidFill>
              <a:srgbClr val="7CCC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054;p125">
              <a:extLst>
                <a:ext uri="{FF2B5EF4-FFF2-40B4-BE49-F238E27FC236}">
                  <a16:creationId xmlns:a16="http://schemas.microsoft.com/office/drawing/2014/main" id="{548DB590-FF2B-467B-B61D-A6989DBD98A6}"/>
                </a:ext>
              </a:extLst>
            </p:cNvPr>
            <p:cNvSpPr/>
            <p:nvPr/>
          </p:nvSpPr>
          <p:spPr>
            <a:xfrm>
              <a:off x="4237725" y="3859700"/>
              <a:ext cx="22650" cy="26000"/>
            </a:xfrm>
            <a:custGeom>
              <a:avLst/>
              <a:gdLst/>
              <a:ahLst/>
              <a:cxnLst/>
              <a:rect l="l" t="t" r="r" b="b"/>
              <a:pathLst>
                <a:path w="906" h="1040" extrusionOk="0">
                  <a:moveTo>
                    <a:pt x="126" y="0"/>
                  </a:moveTo>
                  <a:cubicBezTo>
                    <a:pt x="1" y="0"/>
                    <a:pt x="1" y="0"/>
                    <a:pt x="1" y="135"/>
                  </a:cubicBezTo>
                  <a:cubicBezTo>
                    <a:pt x="126" y="260"/>
                    <a:pt x="261" y="520"/>
                    <a:pt x="385" y="655"/>
                  </a:cubicBezTo>
                  <a:lnTo>
                    <a:pt x="521" y="780"/>
                  </a:lnTo>
                  <a:lnTo>
                    <a:pt x="780" y="1039"/>
                  </a:lnTo>
                  <a:cubicBezTo>
                    <a:pt x="780" y="1039"/>
                    <a:pt x="905" y="915"/>
                    <a:pt x="780" y="915"/>
                  </a:cubicBezTo>
                  <a:cubicBezTo>
                    <a:pt x="780" y="780"/>
                    <a:pt x="780" y="780"/>
                    <a:pt x="645" y="655"/>
                  </a:cubicBezTo>
                  <a:cubicBezTo>
                    <a:pt x="645" y="520"/>
                    <a:pt x="645" y="520"/>
                    <a:pt x="521" y="395"/>
                  </a:cubicBezTo>
                  <a:lnTo>
                    <a:pt x="1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055;p125">
              <a:extLst>
                <a:ext uri="{FF2B5EF4-FFF2-40B4-BE49-F238E27FC236}">
                  <a16:creationId xmlns:a16="http://schemas.microsoft.com/office/drawing/2014/main" id="{16CC6E37-E8C7-4473-9C7A-ABB399152751}"/>
                </a:ext>
              </a:extLst>
            </p:cNvPr>
            <p:cNvSpPr/>
            <p:nvPr/>
          </p:nvSpPr>
          <p:spPr>
            <a:xfrm>
              <a:off x="4175900" y="3931975"/>
              <a:ext cx="22900" cy="22050"/>
            </a:xfrm>
            <a:custGeom>
              <a:avLst/>
              <a:gdLst/>
              <a:ahLst/>
              <a:cxnLst/>
              <a:rect l="l" t="t" r="r" b="b"/>
              <a:pathLst>
                <a:path w="916" h="882" extrusionOk="0">
                  <a:moveTo>
                    <a:pt x="17" y="1"/>
                  </a:moveTo>
                  <a:cubicBezTo>
                    <a:pt x="1" y="1"/>
                    <a:pt x="1" y="35"/>
                    <a:pt x="1" y="102"/>
                  </a:cubicBezTo>
                  <a:lnTo>
                    <a:pt x="395" y="487"/>
                  </a:lnTo>
                  <a:lnTo>
                    <a:pt x="520" y="622"/>
                  </a:lnTo>
                  <a:lnTo>
                    <a:pt x="780" y="882"/>
                  </a:lnTo>
                  <a:cubicBezTo>
                    <a:pt x="915" y="882"/>
                    <a:pt x="915" y="747"/>
                    <a:pt x="915" y="747"/>
                  </a:cubicBezTo>
                  <a:lnTo>
                    <a:pt x="655" y="487"/>
                  </a:lnTo>
                  <a:cubicBezTo>
                    <a:pt x="655" y="487"/>
                    <a:pt x="655" y="362"/>
                    <a:pt x="520" y="362"/>
                  </a:cubicBezTo>
                  <a:cubicBezTo>
                    <a:pt x="395" y="227"/>
                    <a:pt x="260" y="102"/>
                    <a:pt x="136" y="102"/>
                  </a:cubicBezTo>
                  <a:cubicBezTo>
                    <a:pt x="68" y="35"/>
                    <a:pt x="34" y="1"/>
                    <a:pt x="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056;p125">
              <a:extLst>
                <a:ext uri="{FF2B5EF4-FFF2-40B4-BE49-F238E27FC236}">
                  <a16:creationId xmlns:a16="http://schemas.microsoft.com/office/drawing/2014/main" id="{977C431C-801C-4FF7-86BB-C023EF2F8FAE}"/>
                </a:ext>
              </a:extLst>
            </p:cNvPr>
            <p:cNvSpPr/>
            <p:nvPr/>
          </p:nvSpPr>
          <p:spPr>
            <a:xfrm>
              <a:off x="4357775" y="3781750"/>
              <a:ext cx="22875" cy="29375"/>
            </a:xfrm>
            <a:custGeom>
              <a:avLst/>
              <a:gdLst/>
              <a:ahLst/>
              <a:cxnLst/>
              <a:rect l="l" t="t" r="r" b="b"/>
              <a:pathLst>
                <a:path w="915" h="1175" extrusionOk="0">
                  <a:moveTo>
                    <a:pt x="0" y="1"/>
                  </a:moveTo>
                  <a:lnTo>
                    <a:pt x="0" y="136"/>
                  </a:lnTo>
                  <a:lnTo>
                    <a:pt x="395" y="520"/>
                  </a:lnTo>
                  <a:cubicBezTo>
                    <a:pt x="520" y="655"/>
                    <a:pt x="520" y="780"/>
                    <a:pt x="655" y="780"/>
                  </a:cubicBezTo>
                  <a:cubicBezTo>
                    <a:pt x="655" y="915"/>
                    <a:pt x="780" y="1040"/>
                    <a:pt x="780" y="1040"/>
                  </a:cubicBezTo>
                  <a:cubicBezTo>
                    <a:pt x="780" y="1175"/>
                    <a:pt x="915" y="1175"/>
                    <a:pt x="915" y="1175"/>
                  </a:cubicBezTo>
                  <a:lnTo>
                    <a:pt x="915" y="1040"/>
                  </a:lnTo>
                  <a:cubicBezTo>
                    <a:pt x="915" y="915"/>
                    <a:pt x="915" y="780"/>
                    <a:pt x="780" y="655"/>
                  </a:cubicBezTo>
                  <a:cubicBezTo>
                    <a:pt x="780" y="655"/>
                    <a:pt x="655" y="520"/>
                    <a:pt x="655" y="395"/>
                  </a:cubicBezTo>
                  <a:cubicBezTo>
                    <a:pt x="520" y="260"/>
                    <a:pt x="260" y="136"/>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057;p125">
              <a:extLst>
                <a:ext uri="{FF2B5EF4-FFF2-40B4-BE49-F238E27FC236}">
                  <a16:creationId xmlns:a16="http://schemas.microsoft.com/office/drawing/2014/main" id="{8C1824F6-B113-423E-8670-BAC8FE5802C2}"/>
                </a:ext>
              </a:extLst>
            </p:cNvPr>
            <p:cNvSpPr/>
            <p:nvPr/>
          </p:nvSpPr>
          <p:spPr>
            <a:xfrm>
              <a:off x="4510525" y="3726675"/>
              <a:ext cx="6525" cy="26000"/>
            </a:xfrm>
            <a:custGeom>
              <a:avLst/>
              <a:gdLst/>
              <a:ahLst/>
              <a:cxnLst/>
              <a:rect l="l" t="t" r="r" b="b"/>
              <a:pathLst>
                <a:path w="261" h="1040" extrusionOk="0">
                  <a:moveTo>
                    <a:pt x="126" y="0"/>
                  </a:moveTo>
                  <a:cubicBezTo>
                    <a:pt x="126" y="260"/>
                    <a:pt x="126" y="385"/>
                    <a:pt x="1" y="520"/>
                  </a:cubicBezTo>
                  <a:lnTo>
                    <a:pt x="1" y="780"/>
                  </a:lnTo>
                  <a:lnTo>
                    <a:pt x="1" y="1040"/>
                  </a:lnTo>
                  <a:lnTo>
                    <a:pt x="261" y="1040"/>
                  </a:lnTo>
                  <a:lnTo>
                    <a:pt x="261" y="780"/>
                  </a:lnTo>
                  <a:lnTo>
                    <a:pt x="261" y="520"/>
                  </a:lnTo>
                  <a:lnTo>
                    <a:pt x="2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058;p125">
              <a:extLst>
                <a:ext uri="{FF2B5EF4-FFF2-40B4-BE49-F238E27FC236}">
                  <a16:creationId xmlns:a16="http://schemas.microsoft.com/office/drawing/2014/main" id="{220216E2-04EF-4CBC-9F09-2C27734A8543}"/>
                </a:ext>
              </a:extLst>
            </p:cNvPr>
            <p:cNvSpPr/>
            <p:nvPr/>
          </p:nvSpPr>
          <p:spPr>
            <a:xfrm>
              <a:off x="4633950" y="3720175"/>
              <a:ext cx="9625" cy="29125"/>
            </a:xfrm>
            <a:custGeom>
              <a:avLst/>
              <a:gdLst/>
              <a:ahLst/>
              <a:cxnLst/>
              <a:rect l="l" t="t" r="r" b="b"/>
              <a:pathLst>
                <a:path w="385" h="1165" extrusionOk="0">
                  <a:moveTo>
                    <a:pt x="260" y="1"/>
                  </a:moveTo>
                  <a:cubicBezTo>
                    <a:pt x="260" y="1"/>
                    <a:pt x="125" y="1"/>
                    <a:pt x="125" y="125"/>
                  </a:cubicBezTo>
                  <a:cubicBezTo>
                    <a:pt x="125" y="260"/>
                    <a:pt x="125" y="385"/>
                    <a:pt x="0" y="520"/>
                  </a:cubicBezTo>
                  <a:lnTo>
                    <a:pt x="0" y="780"/>
                  </a:lnTo>
                  <a:lnTo>
                    <a:pt x="0" y="1040"/>
                  </a:lnTo>
                  <a:lnTo>
                    <a:pt x="0" y="1164"/>
                  </a:lnTo>
                  <a:cubicBezTo>
                    <a:pt x="0" y="1164"/>
                    <a:pt x="125" y="1164"/>
                    <a:pt x="125" y="1040"/>
                  </a:cubicBezTo>
                  <a:cubicBezTo>
                    <a:pt x="125" y="1040"/>
                    <a:pt x="125" y="905"/>
                    <a:pt x="260" y="905"/>
                  </a:cubicBezTo>
                  <a:lnTo>
                    <a:pt x="260" y="645"/>
                  </a:lnTo>
                  <a:cubicBezTo>
                    <a:pt x="260" y="385"/>
                    <a:pt x="385" y="260"/>
                    <a:pt x="260" y="12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059;p125">
              <a:extLst>
                <a:ext uri="{FF2B5EF4-FFF2-40B4-BE49-F238E27FC236}">
                  <a16:creationId xmlns:a16="http://schemas.microsoft.com/office/drawing/2014/main" id="{A82D0E51-9B2D-479E-8830-550EB9B039F9}"/>
                </a:ext>
              </a:extLst>
            </p:cNvPr>
            <p:cNvSpPr/>
            <p:nvPr/>
          </p:nvSpPr>
          <p:spPr>
            <a:xfrm>
              <a:off x="4763850" y="3765650"/>
              <a:ext cx="16125" cy="35600"/>
            </a:xfrm>
            <a:custGeom>
              <a:avLst/>
              <a:gdLst/>
              <a:ahLst/>
              <a:cxnLst/>
              <a:rect l="l" t="t" r="r" b="b"/>
              <a:pathLst>
                <a:path w="645" h="1424" extrusionOk="0">
                  <a:moveTo>
                    <a:pt x="520" y="0"/>
                  </a:moveTo>
                  <a:cubicBezTo>
                    <a:pt x="385" y="260"/>
                    <a:pt x="385" y="520"/>
                    <a:pt x="260" y="645"/>
                  </a:cubicBezTo>
                  <a:lnTo>
                    <a:pt x="125" y="1039"/>
                  </a:lnTo>
                  <a:cubicBezTo>
                    <a:pt x="1" y="1164"/>
                    <a:pt x="1" y="1164"/>
                    <a:pt x="1" y="1299"/>
                  </a:cubicBezTo>
                  <a:lnTo>
                    <a:pt x="1" y="1424"/>
                  </a:lnTo>
                  <a:lnTo>
                    <a:pt x="125" y="1424"/>
                  </a:lnTo>
                  <a:cubicBezTo>
                    <a:pt x="125" y="1299"/>
                    <a:pt x="260" y="1164"/>
                    <a:pt x="260" y="1164"/>
                  </a:cubicBezTo>
                  <a:cubicBezTo>
                    <a:pt x="385" y="1039"/>
                    <a:pt x="385" y="904"/>
                    <a:pt x="520" y="780"/>
                  </a:cubicBezTo>
                  <a:cubicBezTo>
                    <a:pt x="520" y="520"/>
                    <a:pt x="645" y="385"/>
                    <a:pt x="645" y="125"/>
                  </a:cubicBezTo>
                  <a:lnTo>
                    <a:pt x="6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060;p125">
              <a:extLst>
                <a:ext uri="{FF2B5EF4-FFF2-40B4-BE49-F238E27FC236}">
                  <a16:creationId xmlns:a16="http://schemas.microsoft.com/office/drawing/2014/main" id="{F769CE31-42AA-4146-8267-476616F3AFE6}"/>
                </a:ext>
              </a:extLst>
            </p:cNvPr>
            <p:cNvSpPr/>
            <p:nvPr/>
          </p:nvSpPr>
          <p:spPr>
            <a:xfrm>
              <a:off x="4857900" y="3843575"/>
              <a:ext cx="22900" cy="19525"/>
            </a:xfrm>
            <a:custGeom>
              <a:avLst/>
              <a:gdLst/>
              <a:ahLst/>
              <a:cxnLst/>
              <a:rect l="l" t="t" r="r" b="b"/>
              <a:pathLst>
                <a:path w="916" h="781" extrusionOk="0">
                  <a:moveTo>
                    <a:pt x="780" y="1"/>
                  </a:moveTo>
                  <a:lnTo>
                    <a:pt x="396" y="385"/>
                  </a:lnTo>
                  <a:cubicBezTo>
                    <a:pt x="260" y="385"/>
                    <a:pt x="260" y="385"/>
                    <a:pt x="136" y="521"/>
                  </a:cubicBezTo>
                  <a:lnTo>
                    <a:pt x="1" y="645"/>
                  </a:lnTo>
                  <a:lnTo>
                    <a:pt x="1" y="780"/>
                  </a:lnTo>
                  <a:cubicBezTo>
                    <a:pt x="136" y="780"/>
                    <a:pt x="260" y="645"/>
                    <a:pt x="260" y="645"/>
                  </a:cubicBezTo>
                  <a:cubicBezTo>
                    <a:pt x="396" y="645"/>
                    <a:pt x="396" y="645"/>
                    <a:pt x="520" y="521"/>
                  </a:cubicBezTo>
                  <a:cubicBezTo>
                    <a:pt x="655" y="385"/>
                    <a:pt x="780" y="261"/>
                    <a:pt x="780" y="126"/>
                  </a:cubicBezTo>
                  <a:cubicBezTo>
                    <a:pt x="915" y="126"/>
                    <a:pt x="915" y="126"/>
                    <a:pt x="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061;p125">
              <a:extLst>
                <a:ext uri="{FF2B5EF4-FFF2-40B4-BE49-F238E27FC236}">
                  <a16:creationId xmlns:a16="http://schemas.microsoft.com/office/drawing/2014/main" id="{EAEEB197-E3C9-4391-94D8-5E210E560074}"/>
                </a:ext>
              </a:extLst>
            </p:cNvPr>
            <p:cNvSpPr/>
            <p:nvPr/>
          </p:nvSpPr>
          <p:spPr>
            <a:xfrm>
              <a:off x="4926225" y="3947500"/>
              <a:ext cx="29125" cy="16150"/>
            </a:xfrm>
            <a:custGeom>
              <a:avLst/>
              <a:gdLst/>
              <a:ahLst/>
              <a:cxnLst/>
              <a:rect l="l" t="t" r="r" b="b"/>
              <a:pathLst>
                <a:path w="1165" h="646" extrusionOk="0">
                  <a:moveTo>
                    <a:pt x="1040" y="1"/>
                  </a:moveTo>
                  <a:cubicBezTo>
                    <a:pt x="905" y="126"/>
                    <a:pt x="645" y="126"/>
                    <a:pt x="520" y="261"/>
                  </a:cubicBezTo>
                  <a:lnTo>
                    <a:pt x="261" y="261"/>
                  </a:lnTo>
                  <a:cubicBezTo>
                    <a:pt x="261" y="385"/>
                    <a:pt x="126" y="385"/>
                    <a:pt x="126" y="385"/>
                  </a:cubicBezTo>
                  <a:cubicBezTo>
                    <a:pt x="1" y="385"/>
                    <a:pt x="1" y="520"/>
                    <a:pt x="1" y="520"/>
                  </a:cubicBezTo>
                  <a:lnTo>
                    <a:pt x="126" y="645"/>
                  </a:lnTo>
                  <a:cubicBezTo>
                    <a:pt x="261" y="520"/>
                    <a:pt x="261" y="520"/>
                    <a:pt x="385" y="520"/>
                  </a:cubicBezTo>
                  <a:cubicBezTo>
                    <a:pt x="520" y="520"/>
                    <a:pt x="520" y="520"/>
                    <a:pt x="645" y="385"/>
                  </a:cubicBezTo>
                  <a:cubicBezTo>
                    <a:pt x="780" y="385"/>
                    <a:pt x="905" y="261"/>
                    <a:pt x="1040" y="126"/>
                  </a:cubicBezTo>
                  <a:lnTo>
                    <a:pt x="1165" y="126"/>
                  </a:lnTo>
                  <a:lnTo>
                    <a:pt x="10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062;p125">
              <a:extLst>
                <a:ext uri="{FF2B5EF4-FFF2-40B4-BE49-F238E27FC236}">
                  <a16:creationId xmlns:a16="http://schemas.microsoft.com/office/drawing/2014/main" id="{2C10E83E-AC8C-43E0-9C78-C29B956FAE49}"/>
                </a:ext>
              </a:extLst>
            </p:cNvPr>
            <p:cNvSpPr/>
            <p:nvPr/>
          </p:nvSpPr>
          <p:spPr>
            <a:xfrm>
              <a:off x="4961825" y="4064425"/>
              <a:ext cx="32500" cy="6525"/>
            </a:xfrm>
            <a:custGeom>
              <a:avLst/>
              <a:gdLst/>
              <a:ahLst/>
              <a:cxnLst/>
              <a:rect l="l" t="t" r="r" b="b"/>
              <a:pathLst>
                <a:path w="1300" h="261" extrusionOk="0">
                  <a:moveTo>
                    <a:pt x="260" y="0"/>
                  </a:moveTo>
                  <a:cubicBezTo>
                    <a:pt x="260" y="125"/>
                    <a:pt x="136" y="125"/>
                    <a:pt x="1" y="125"/>
                  </a:cubicBezTo>
                  <a:lnTo>
                    <a:pt x="1" y="260"/>
                  </a:lnTo>
                  <a:lnTo>
                    <a:pt x="655" y="260"/>
                  </a:lnTo>
                  <a:cubicBezTo>
                    <a:pt x="780" y="260"/>
                    <a:pt x="1040" y="260"/>
                    <a:pt x="1175" y="125"/>
                  </a:cubicBezTo>
                  <a:cubicBezTo>
                    <a:pt x="1300" y="125"/>
                    <a:pt x="1175" y="0"/>
                    <a:pt x="1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063;p125">
              <a:extLst>
                <a:ext uri="{FF2B5EF4-FFF2-40B4-BE49-F238E27FC236}">
                  <a16:creationId xmlns:a16="http://schemas.microsoft.com/office/drawing/2014/main" id="{6651F3FF-76B3-422F-A76E-37CB1C2625D0}"/>
                </a:ext>
              </a:extLst>
            </p:cNvPr>
            <p:cNvSpPr/>
            <p:nvPr/>
          </p:nvSpPr>
          <p:spPr>
            <a:xfrm>
              <a:off x="4965200" y="4181325"/>
              <a:ext cx="32500" cy="6525"/>
            </a:xfrm>
            <a:custGeom>
              <a:avLst/>
              <a:gdLst/>
              <a:ahLst/>
              <a:cxnLst/>
              <a:rect l="l" t="t" r="r" b="b"/>
              <a:pathLst>
                <a:path w="1300" h="261" extrusionOk="0">
                  <a:moveTo>
                    <a:pt x="1" y="1"/>
                  </a:moveTo>
                  <a:lnTo>
                    <a:pt x="1" y="126"/>
                  </a:lnTo>
                  <a:cubicBezTo>
                    <a:pt x="125" y="126"/>
                    <a:pt x="261" y="126"/>
                    <a:pt x="261" y="261"/>
                  </a:cubicBezTo>
                  <a:lnTo>
                    <a:pt x="1165" y="261"/>
                  </a:lnTo>
                  <a:cubicBezTo>
                    <a:pt x="1165" y="126"/>
                    <a:pt x="1300" y="126"/>
                    <a:pt x="1300" y="126"/>
                  </a:cubicBezTo>
                  <a:lnTo>
                    <a:pt x="11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3064;p125">
              <a:extLst>
                <a:ext uri="{FF2B5EF4-FFF2-40B4-BE49-F238E27FC236}">
                  <a16:creationId xmlns:a16="http://schemas.microsoft.com/office/drawing/2014/main" id="{B536D3E5-72D0-4D45-9543-4CA347E8FFAF}"/>
                </a:ext>
              </a:extLst>
            </p:cNvPr>
            <p:cNvSpPr/>
            <p:nvPr/>
          </p:nvSpPr>
          <p:spPr>
            <a:xfrm>
              <a:off x="4948850" y="4294875"/>
              <a:ext cx="22875" cy="9900"/>
            </a:xfrm>
            <a:custGeom>
              <a:avLst/>
              <a:gdLst/>
              <a:ahLst/>
              <a:cxnLst/>
              <a:rect l="l" t="t" r="r" b="b"/>
              <a:pathLst>
                <a:path w="915" h="396" extrusionOk="0">
                  <a:moveTo>
                    <a:pt x="135" y="0"/>
                  </a:moveTo>
                  <a:cubicBezTo>
                    <a:pt x="0" y="0"/>
                    <a:pt x="0" y="0"/>
                    <a:pt x="0" y="136"/>
                  </a:cubicBezTo>
                  <a:cubicBezTo>
                    <a:pt x="135" y="260"/>
                    <a:pt x="135" y="260"/>
                    <a:pt x="260" y="260"/>
                  </a:cubicBezTo>
                  <a:cubicBezTo>
                    <a:pt x="260" y="395"/>
                    <a:pt x="395" y="395"/>
                    <a:pt x="395" y="395"/>
                  </a:cubicBezTo>
                  <a:lnTo>
                    <a:pt x="915" y="395"/>
                  </a:lnTo>
                  <a:lnTo>
                    <a:pt x="915" y="260"/>
                  </a:lnTo>
                  <a:cubicBezTo>
                    <a:pt x="779" y="136"/>
                    <a:pt x="655" y="136"/>
                    <a:pt x="520" y="136"/>
                  </a:cubicBezTo>
                  <a:lnTo>
                    <a:pt x="260" y="136"/>
                  </a:lnTo>
                  <a:cubicBezTo>
                    <a:pt x="260" y="136"/>
                    <a:pt x="135" y="136"/>
                    <a:pt x="1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3065;p125">
              <a:extLst>
                <a:ext uri="{FF2B5EF4-FFF2-40B4-BE49-F238E27FC236}">
                  <a16:creationId xmlns:a16="http://schemas.microsoft.com/office/drawing/2014/main" id="{5403F8FF-2FE9-4AB1-A44F-776D4F4220D0}"/>
                </a:ext>
              </a:extLst>
            </p:cNvPr>
            <p:cNvSpPr/>
            <p:nvPr/>
          </p:nvSpPr>
          <p:spPr>
            <a:xfrm>
              <a:off x="4075350" y="4077425"/>
              <a:ext cx="13025" cy="26000"/>
            </a:xfrm>
            <a:custGeom>
              <a:avLst/>
              <a:gdLst/>
              <a:ahLst/>
              <a:cxnLst/>
              <a:rect l="l" t="t" r="r" b="b"/>
              <a:pathLst>
                <a:path w="521" h="1040" extrusionOk="0">
                  <a:moveTo>
                    <a:pt x="385" y="0"/>
                  </a:moveTo>
                  <a:cubicBezTo>
                    <a:pt x="385" y="125"/>
                    <a:pt x="260" y="260"/>
                    <a:pt x="260" y="260"/>
                  </a:cubicBezTo>
                  <a:cubicBezTo>
                    <a:pt x="260" y="385"/>
                    <a:pt x="125" y="385"/>
                    <a:pt x="125" y="520"/>
                  </a:cubicBezTo>
                  <a:cubicBezTo>
                    <a:pt x="125" y="644"/>
                    <a:pt x="1" y="779"/>
                    <a:pt x="1" y="1039"/>
                  </a:cubicBezTo>
                  <a:lnTo>
                    <a:pt x="125" y="1039"/>
                  </a:lnTo>
                  <a:cubicBezTo>
                    <a:pt x="260" y="904"/>
                    <a:pt x="260" y="779"/>
                    <a:pt x="385" y="644"/>
                  </a:cubicBezTo>
                  <a:cubicBezTo>
                    <a:pt x="385" y="520"/>
                    <a:pt x="520" y="385"/>
                    <a:pt x="520" y="385"/>
                  </a:cubicBezTo>
                  <a:lnTo>
                    <a:pt x="520" y="125"/>
                  </a:lnTo>
                  <a:lnTo>
                    <a:pt x="52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3066;p125">
              <a:extLst>
                <a:ext uri="{FF2B5EF4-FFF2-40B4-BE49-F238E27FC236}">
                  <a16:creationId xmlns:a16="http://schemas.microsoft.com/office/drawing/2014/main" id="{E2C66A34-1FF0-4447-A34A-FBD6F3B502E8}"/>
                </a:ext>
              </a:extLst>
            </p:cNvPr>
            <p:cNvSpPr/>
            <p:nvPr/>
          </p:nvSpPr>
          <p:spPr>
            <a:xfrm>
              <a:off x="4182400" y="4136650"/>
              <a:ext cx="16400" cy="21850"/>
            </a:xfrm>
            <a:custGeom>
              <a:avLst/>
              <a:gdLst/>
              <a:ahLst/>
              <a:cxnLst/>
              <a:rect l="l" t="t" r="r" b="b"/>
              <a:pathLst>
                <a:path w="656" h="874" extrusionOk="0">
                  <a:moveTo>
                    <a:pt x="504" y="1"/>
                  </a:moveTo>
                  <a:cubicBezTo>
                    <a:pt x="489" y="1"/>
                    <a:pt x="458" y="32"/>
                    <a:pt x="395" y="94"/>
                  </a:cubicBezTo>
                  <a:lnTo>
                    <a:pt x="260" y="229"/>
                  </a:lnTo>
                  <a:lnTo>
                    <a:pt x="260" y="354"/>
                  </a:lnTo>
                  <a:cubicBezTo>
                    <a:pt x="135" y="489"/>
                    <a:pt x="135" y="614"/>
                    <a:pt x="0" y="749"/>
                  </a:cubicBezTo>
                  <a:lnTo>
                    <a:pt x="0" y="873"/>
                  </a:lnTo>
                  <a:lnTo>
                    <a:pt x="135" y="873"/>
                  </a:lnTo>
                  <a:cubicBezTo>
                    <a:pt x="260" y="749"/>
                    <a:pt x="395" y="614"/>
                    <a:pt x="395" y="489"/>
                  </a:cubicBezTo>
                  <a:lnTo>
                    <a:pt x="520" y="354"/>
                  </a:lnTo>
                  <a:cubicBezTo>
                    <a:pt x="520" y="229"/>
                    <a:pt x="520" y="229"/>
                    <a:pt x="655" y="94"/>
                  </a:cubicBezTo>
                  <a:lnTo>
                    <a:pt x="520" y="94"/>
                  </a:lnTo>
                  <a:cubicBezTo>
                    <a:pt x="520" y="32"/>
                    <a:pt x="520" y="1"/>
                    <a:pt x="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3067;p125">
              <a:extLst>
                <a:ext uri="{FF2B5EF4-FFF2-40B4-BE49-F238E27FC236}">
                  <a16:creationId xmlns:a16="http://schemas.microsoft.com/office/drawing/2014/main" id="{DCFEB963-83D8-43A4-8B84-E023F9EC2108}"/>
                </a:ext>
              </a:extLst>
            </p:cNvPr>
            <p:cNvSpPr/>
            <p:nvPr/>
          </p:nvSpPr>
          <p:spPr>
            <a:xfrm>
              <a:off x="4289700" y="4190950"/>
              <a:ext cx="16125" cy="19500"/>
            </a:xfrm>
            <a:custGeom>
              <a:avLst/>
              <a:gdLst/>
              <a:ahLst/>
              <a:cxnLst/>
              <a:rect l="l" t="t" r="r" b="b"/>
              <a:pathLst>
                <a:path w="645" h="780" extrusionOk="0">
                  <a:moveTo>
                    <a:pt x="520" y="1"/>
                  </a:moveTo>
                  <a:cubicBezTo>
                    <a:pt x="520" y="136"/>
                    <a:pt x="385" y="136"/>
                    <a:pt x="385" y="136"/>
                  </a:cubicBezTo>
                  <a:cubicBezTo>
                    <a:pt x="385" y="260"/>
                    <a:pt x="385" y="260"/>
                    <a:pt x="260" y="395"/>
                  </a:cubicBezTo>
                  <a:cubicBezTo>
                    <a:pt x="260" y="520"/>
                    <a:pt x="125" y="520"/>
                    <a:pt x="0" y="655"/>
                  </a:cubicBezTo>
                  <a:lnTo>
                    <a:pt x="0" y="780"/>
                  </a:lnTo>
                  <a:lnTo>
                    <a:pt x="125" y="780"/>
                  </a:lnTo>
                  <a:cubicBezTo>
                    <a:pt x="260" y="780"/>
                    <a:pt x="385" y="655"/>
                    <a:pt x="520" y="520"/>
                  </a:cubicBezTo>
                  <a:cubicBezTo>
                    <a:pt x="520" y="395"/>
                    <a:pt x="645" y="395"/>
                    <a:pt x="645" y="260"/>
                  </a:cubicBezTo>
                  <a:lnTo>
                    <a:pt x="6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3068;p125">
              <a:extLst>
                <a:ext uri="{FF2B5EF4-FFF2-40B4-BE49-F238E27FC236}">
                  <a16:creationId xmlns:a16="http://schemas.microsoft.com/office/drawing/2014/main" id="{9F064CB8-600A-4C59-BDA6-E8B16AC192BD}"/>
                </a:ext>
              </a:extLst>
            </p:cNvPr>
            <p:cNvSpPr/>
            <p:nvPr/>
          </p:nvSpPr>
          <p:spPr>
            <a:xfrm>
              <a:off x="4390250" y="4239800"/>
              <a:ext cx="16400" cy="19500"/>
            </a:xfrm>
            <a:custGeom>
              <a:avLst/>
              <a:gdLst/>
              <a:ahLst/>
              <a:cxnLst/>
              <a:rect l="l" t="t" r="r" b="b"/>
              <a:pathLst>
                <a:path w="656" h="780" extrusionOk="0">
                  <a:moveTo>
                    <a:pt x="395" y="0"/>
                  </a:moveTo>
                  <a:lnTo>
                    <a:pt x="395" y="260"/>
                  </a:lnTo>
                  <a:cubicBezTo>
                    <a:pt x="260" y="260"/>
                    <a:pt x="260" y="260"/>
                    <a:pt x="260" y="385"/>
                  </a:cubicBezTo>
                  <a:cubicBezTo>
                    <a:pt x="135" y="520"/>
                    <a:pt x="135" y="645"/>
                    <a:pt x="0" y="780"/>
                  </a:cubicBezTo>
                  <a:lnTo>
                    <a:pt x="135" y="780"/>
                  </a:lnTo>
                  <a:cubicBezTo>
                    <a:pt x="260" y="780"/>
                    <a:pt x="395" y="645"/>
                    <a:pt x="520" y="520"/>
                  </a:cubicBezTo>
                  <a:lnTo>
                    <a:pt x="520" y="260"/>
                  </a:lnTo>
                  <a:cubicBezTo>
                    <a:pt x="520" y="260"/>
                    <a:pt x="655" y="125"/>
                    <a:pt x="6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3069;p125">
              <a:extLst>
                <a:ext uri="{FF2B5EF4-FFF2-40B4-BE49-F238E27FC236}">
                  <a16:creationId xmlns:a16="http://schemas.microsoft.com/office/drawing/2014/main" id="{09DD45A4-17D1-467F-8003-2007CA19F85E}"/>
                </a:ext>
              </a:extLst>
            </p:cNvPr>
            <p:cNvSpPr/>
            <p:nvPr/>
          </p:nvSpPr>
          <p:spPr>
            <a:xfrm>
              <a:off x="4494175" y="4291750"/>
              <a:ext cx="13000" cy="19525"/>
            </a:xfrm>
            <a:custGeom>
              <a:avLst/>
              <a:gdLst/>
              <a:ahLst/>
              <a:cxnLst/>
              <a:rect l="l" t="t" r="r" b="b"/>
              <a:pathLst>
                <a:path w="520" h="781" extrusionOk="0">
                  <a:moveTo>
                    <a:pt x="395" y="1"/>
                  </a:moveTo>
                  <a:lnTo>
                    <a:pt x="260" y="125"/>
                  </a:lnTo>
                  <a:cubicBezTo>
                    <a:pt x="260" y="261"/>
                    <a:pt x="135" y="261"/>
                    <a:pt x="135" y="261"/>
                  </a:cubicBezTo>
                  <a:cubicBezTo>
                    <a:pt x="135" y="385"/>
                    <a:pt x="0" y="520"/>
                    <a:pt x="0" y="645"/>
                  </a:cubicBezTo>
                  <a:lnTo>
                    <a:pt x="0" y="780"/>
                  </a:lnTo>
                  <a:lnTo>
                    <a:pt x="135" y="780"/>
                  </a:lnTo>
                  <a:cubicBezTo>
                    <a:pt x="260" y="645"/>
                    <a:pt x="260" y="520"/>
                    <a:pt x="395" y="385"/>
                  </a:cubicBezTo>
                  <a:cubicBezTo>
                    <a:pt x="395" y="385"/>
                    <a:pt x="395" y="261"/>
                    <a:pt x="520" y="261"/>
                  </a:cubicBezTo>
                  <a:lnTo>
                    <a:pt x="5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3070;p125">
              <a:extLst>
                <a:ext uri="{FF2B5EF4-FFF2-40B4-BE49-F238E27FC236}">
                  <a16:creationId xmlns:a16="http://schemas.microsoft.com/office/drawing/2014/main" id="{62FF2A92-6086-48AF-B7B7-46D6EB47EC17}"/>
                </a:ext>
              </a:extLst>
            </p:cNvPr>
            <p:cNvSpPr/>
            <p:nvPr/>
          </p:nvSpPr>
          <p:spPr>
            <a:xfrm>
              <a:off x="4598100" y="4343725"/>
              <a:ext cx="16375" cy="22625"/>
            </a:xfrm>
            <a:custGeom>
              <a:avLst/>
              <a:gdLst/>
              <a:ahLst/>
              <a:cxnLst/>
              <a:rect l="l" t="t" r="r" b="b"/>
              <a:pathLst>
                <a:path w="655" h="905" extrusionOk="0">
                  <a:moveTo>
                    <a:pt x="520" y="0"/>
                  </a:moveTo>
                  <a:cubicBezTo>
                    <a:pt x="395" y="0"/>
                    <a:pt x="395" y="125"/>
                    <a:pt x="395" y="125"/>
                  </a:cubicBezTo>
                  <a:lnTo>
                    <a:pt x="135" y="385"/>
                  </a:lnTo>
                  <a:cubicBezTo>
                    <a:pt x="135" y="520"/>
                    <a:pt x="0" y="645"/>
                    <a:pt x="0" y="780"/>
                  </a:cubicBezTo>
                  <a:cubicBezTo>
                    <a:pt x="0" y="904"/>
                    <a:pt x="0" y="904"/>
                    <a:pt x="135" y="904"/>
                  </a:cubicBezTo>
                  <a:cubicBezTo>
                    <a:pt x="135" y="780"/>
                    <a:pt x="260" y="645"/>
                    <a:pt x="395" y="520"/>
                  </a:cubicBezTo>
                  <a:cubicBezTo>
                    <a:pt x="395" y="385"/>
                    <a:pt x="520" y="385"/>
                    <a:pt x="520" y="260"/>
                  </a:cubicBezTo>
                  <a:cubicBezTo>
                    <a:pt x="520" y="260"/>
                    <a:pt x="655" y="125"/>
                    <a:pt x="6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3071;p125">
              <a:extLst>
                <a:ext uri="{FF2B5EF4-FFF2-40B4-BE49-F238E27FC236}">
                  <a16:creationId xmlns:a16="http://schemas.microsoft.com/office/drawing/2014/main" id="{BD5746AD-C837-49F9-ACA4-2AFFD30D461F}"/>
                </a:ext>
              </a:extLst>
            </p:cNvPr>
            <p:cNvSpPr/>
            <p:nvPr/>
          </p:nvSpPr>
          <p:spPr>
            <a:xfrm>
              <a:off x="4711900" y="4402175"/>
              <a:ext cx="9625" cy="19500"/>
            </a:xfrm>
            <a:custGeom>
              <a:avLst/>
              <a:gdLst/>
              <a:ahLst/>
              <a:cxnLst/>
              <a:rect l="l" t="t" r="r" b="b"/>
              <a:pathLst>
                <a:path w="385" h="780" extrusionOk="0">
                  <a:moveTo>
                    <a:pt x="260" y="1"/>
                  </a:moveTo>
                  <a:lnTo>
                    <a:pt x="260" y="125"/>
                  </a:lnTo>
                  <a:lnTo>
                    <a:pt x="125" y="385"/>
                  </a:lnTo>
                  <a:cubicBezTo>
                    <a:pt x="125" y="385"/>
                    <a:pt x="0" y="520"/>
                    <a:pt x="0" y="645"/>
                  </a:cubicBezTo>
                  <a:lnTo>
                    <a:pt x="0" y="780"/>
                  </a:lnTo>
                  <a:lnTo>
                    <a:pt x="125" y="780"/>
                  </a:lnTo>
                  <a:cubicBezTo>
                    <a:pt x="125" y="645"/>
                    <a:pt x="260" y="520"/>
                    <a:pt x="385" y="385"/>
                  </a:cubicBezTo>
                  <a:lnTo>
                    <a:pt x="385" y="260"/>
                  </a:lnTo>
                  <a:lnTo>
                    <a:pt x="38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3072;p125">
              <a:extLst>
                <a:ext uri="{FF2B5EF4-FFF2-40B4-BE49-F238E27FC236}">
                  <a16:creationId xmlns:a16="http://schemas.microsoft.com/office/drawing/2014/main" id="{0FCF4233-686C-4362-81FB-D0E442DB3CD5}"/>
                </a:ext>
              </a:extLst>
            </p:cNvPr>
            <p:cNvSpPr/>
            <p:nvPr/>
          </p:nvSpPr>
          <p:spPr>
            <a:xfrm>
              <a:off x="4796325" y="4434650"/>
              <a:ext cx="19525" cy="29125"/>
            </a:xfrm>
            <a:custGeom>
              <a:avLst/>
              <a:gdLst/>
              <a:ahLst/>
              <a:cxnLst/>
              <a:rect l="l" t="t" r="r" b="b"/>
              <a:pathLst>
                <a:path w="781" h="1165" extrusionOk="0">
                  <a:moveTo>
                    <a:pt x="780" y="1"/>
                  </a:moveTo>
                  <a:cubicBezTo>
                    <a:pt x="645" y="1"/>
                    <a:pt x="645" y="1"/>
                    <a:pt x="520" y="125"/>
                  </a:cubicBezTo>
                  <a:lnTo>
                    <a:pt x="520" y="260"/>
                  </a:lnTo>
                  <a:cubicBezTo>
                    <a:pt x="385" y="385"/>
                    <a:pt x="385" y="520"/>
                    <a:pt x="385" y="520"/>
                  </a:cubicBezTo>
                  <a:cubicBezTo>
                    <a:pt x="260" y="645"/>
                    <a:pt x="260" y="780"/>
                    <a:pt x="125" y="780"/>
                  </a:cubicBezTo>
                  <a:cubicBezTo>
                    <a:pt x="125" y="905"/>
                    <a:pt x="125" y="1040"/>
                    <a:pt x="1" y="1040"/>
                  </a:cubicBezTo>
                  <a:lnTo>
                    <a:pt x="1" y="1165"/>
                  </a:lnTo>
                  <a:lnTo>
                    <a:pt x="125" y="1165"/>
                  </a:lnTo>
                  <a:cubicBezTo>
                    <a:pt x="260" y="1040"/>
                    <a:pt x="520" y="905"/>
                    <a:pt x="520" y="645"/>
                  </a:cubicBezTo>
                  <a:cubicBezTo>
                    <a:pt x="645" y="520"/>
                    <a:pt x="645" y="385"/>
                    <a:pt x="645" y="385"/>
                  </a:cubicBezTo>
                  <a:cubicBezTo>
                    <a:pt x="645" y="260"/>
                    <a:pt x="780" y="125"/>
                    <a:pt x="780" y="125"/>
                  </a:cubicBezTo>
                  <a:lnTo>
                    <a:pt x="78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3073;p125">
              <a:extLst>
                <a:ext uri="{FF2B5EF4-FFF2-40B4-BE49-F238E27FC236}">
                  <a16:creationId xmlns:a16="http://schemas.microsoft.com/office/drawing/2014/main" id="{949F8114-90AF-4BC2-BD3C-CB9E85BFFD73}"/>
                </a:ext>
              </a:extLst>
            </p:cNvPr>
            <p:cNvSpPr/>
            <p:nvPr/>
          </p:nvSpPr>
          <p:spPr>
            <a:xfrm>
              <a:off x="4020025" y="3716775"/>
              <a:ext cx="1039250" cy="847800"/>
            </a:xfrm>
            <a:custGeom>
              <a:avLst/>
              <a:gdLst/>
              <a:ahLst/>
              <a:cxnLst/>
              <a:rect l="l" t="t" r="r" b="b"/>
              <a:pathLst>
                <a:path w="41570" h="33912" extrusionOk="0">
                  <a:moveTo>
                    <a:pt x="22764" y="127"/>
                  </a:moveTo>
                  <a:cubicBezTo>
                    <a:pt x="23444" y="127"/>
                    <a:pt x="24130" y="170"/>
                    <a:pt x="24817" y="261"/>
                  </a:cubicBezTo>
                  <a:cubicBezTo>
                    <a:pt x="27540" y="656"/>
                    <a:pt x="30138" y="1695"/>
                    <a:pt x="32352" y="3379"/>
                  </a:cubicBezTo>
                  <a:cubicBezTo>
                    <a:pt x="32612" y="3514"/>
                    <a:pt x="32871" y="3774"/>
                    <a:pt x="33131" y="4034"/>
                  </a:cubicBezTo>
                  <a:cubicBezTo>
                    <a:pt x="33391" y="4293"/>
                    <a:pt x="33651" y="4418"/>
                    <a:pt x="33911" y="4678"/>
                  </a:cubicBezTo>
                  <a:cubicBezTo>
                    <a:pt x="34295" y="5198"/>
                    <a:pt x="34815" y="5717"/>
                    <a:pt x="35210" y="6237"/>
                  </a:cubicBezTo>
                  <a:cubicBezTo>
                    <a:pt x="35594" y="6756"/>
                    <a:pt x="35989" y="7276"/>
                    <a:pt x="36374" y="7931"/>
                  </a:cubicBezTo>
                  <a:cubicBezTo>
                    <a:pt x="36768" y="8450"/>
                    <a:pt x="37153" y="9095"/>
                    <a:pt x="37413" y="9614"/>
                  </a:cubicBezTo>
                  <a:cubicBezTo>
                    <a:pt x="37548" y="10009"/>
                    <a:pt x="37673" y="10269"/>
                    <a:pt x="37808" y="10529"/>
                  </a:cubicBezTo>
                  <a:cubicBezTo>
                    <a:pt x="37932" y="10913"/>
                    <a:pt x="38068" y="11173"/>
                    <a:pt x="38192" y="11568"/>
                  </a:cubicBezTo>
                  <a:cubicBezTo>
                    <a:pt x="38192" y="11693"/>
                    <a:pt x="38192" y="11828"/>
                    <a:pt x="38327" y="12088"/>
                  </a:cubicBezTo>
                  <a:lnTo>
                    <a:pt x="38452" y="12472"/>
                  </a:lnTo>
                  <a:cubicBezTo>
                    <a:pt x="38452" y="12867"/>
                    <a:pt x="38587" y="13127"/>
                    <a:pt x="38587" y="13512"/>
                  </a:cubicBezTo>
                  <a:cubicBezTo>
                    <a:pt x="38847" y="14811"/>
                    <a:pt x="38972" y="16245"/>
                    <a:pt x="38847" y="17544"/>
                  </a:cubicBezTo>
                  <a:cubicBezTo>
                    <a:pt x="38847" y="18968"/>
                    <a:pt x="38712" y="20267"/>
                    <a:pt x="38327" y="21566"/>
                  </a:cubicBezTo>
                  <a:cubicBezTo>
                    <a:pt x="38327" y="21961"/>
                    <a:pt x="38192" y="22220"/>
                    <a:pt x="38192" y="22605"/>
                  </a:cubicBezTo>
                  <a:cubicBezTo>
                    <a:pt x="38068" y="22865"/>
                    <a:pt x="37932" y="23260"/>
                    <a:pt x="37932" y="23644"/>
                  </a:cubicBezTo>
                  <a:cubicBezTo>
                    <a:pt x="37673" y="24299"/>
                    <a:pt x="37548" y="24943"/>
                    <a:pt x="37413" y="25598"/>
                  </a:cubicBezTo>
                  <a:lnTo>
                    <a:pt x="37413" y="25723"/>
                  </a:lnTo>
                  <a:lnTo>
                    <a:pt x="37548" y="25858"/>
                  </a:lnTo>
                  <a:lnTo>
                    <a:pt x="39886" y="27022"/>
                  </a:lnTo>
                  <a:lnTo>
                    <a:pt x="40531" y="27417"/>
                  </a:lnTo>
                  <a:lnTo>
                    <a:pt x="41050" y="27676"/>
                  </a:lnTo>
                  <a:lnTo>
                    <a:pt x="41185" y="27801"/>
                  </a:lnTo>
                  <a:lnTo>
                    <a:pt x="41185" y="27936"/>
                  </a:lnTo>
                  <a:lnTo>
                    <a:pt x="41185" y="28061"/>
                  </a:lnTo>
                  <a:cubicBezTo>
                    <a:pt x="41050" y="28321"/>
                    <a:pt x="41050" y="28580"/>
                    <a:pt x="40925" y="28716"/>
                  </a:cubicBezTo>
                  <a:cubicBezTo>
                    <a:pt x="40666" y="29620"/>
                    <a:pt x="40271" y="30399"/>
                    <a:pt x="39886" y="31179"/>
                  </a:cubicBezTo>
                  <a:cubicBezTo>
                    <a:pt x="39508" y="31926"/>
                    <a:pt x="39014" y="32673"/>
                    <a:pt x="38516" y="33420"/>
                  </a:cubicBezTo>
                  <a:lnTo>
                    <a:pt x="38516" y="33420"/>
                  </a:lnTo>
                  <a:lnTo>
                    <a:pt x="276" y="14496"/>
                  </a:lnTo>
                  <a:lnTo>
                    <a:pt x="276" y="14496"/>
                  </a:lnTo>
                  <a:cubicBezTo>
                    <a:pt x="536" y="13609"/>
                    <a:pt x="922" y="12714"/>
                    <a:pt x="1299" y="11828"/>
                  </a:cubicBezTo>
                  <a:cubicBezTo>
                    <a:pt x="1554" y="11062"/>
                    <a:pt x="2060" y="10167"/>
                    <a:pt x="2570" y="9396"/>
                  </a:cubicBezTo>
                  <a:lnTo>
                    <a:pt x="2570" y="9396"/>
                  </a:lnTo>
                  <a:cubicBezTo>
                    <a:pt x="3443" y="9768"/>
                    <a:pt x="4324" y="10023"/>
                    <a:pt x="5196" y="10394"/>
                  </a:cubicBezTo>
                  <a:lnTo>
                    <a:pt x="5331" y="10269"/>
                  </a:lnTo>
                  <a:cubicBezTo>
                    <a:pt x="6236" y="8575"/>
                    <a:pt x="7535" y="7151"/>
                    <a:pt x="8969" y="5852"/>
                  </a:cubicBezTo>
                  <a:cubicBezTo>
                    <a:pt x="9613" y="5198"/>
                    <a:pt x="10393" y="4553"/>
                    <a:pt x="11172" y="4034"/>
                  </a:cubicBezTo>
                  <a:cubicBezTo>
                    <a:pt x="11432" y="3899"/>
                    <a:pt x="11567" y="3774"/>
                    <a:pt x="11827" y="3639"/>
                  </a:cubicBezTo>
                  <a:lnTo>
                    <a:pt x="12471" y="3254"/>
                  </a:lnTo>
                  <a:lnTo>
                    <a:pt x="13645" y="2475"/>
                  </a:lnTo>
                  <a:cubicBezTo>
                    <a:pt x="15329" y="1560"/>
                    <a:pt x="17148" y="916"/>
                    <a:pt x="19101" y="521"/>
                  </a:cubicBezTo>
                  <a:cubicBezTo>
                    <a:pt x="20280" y="272"/>
                    <a:pt x="21512" y="127"/>
                    <a:pt x="22764" y="127"/>
                  </a:cubicBezTo>
                  <a:close/>
                  <a:moveTo>
                    <a:pt x="22735" y="0"/>
                  </a:moveTo>
                  <a:cubicBezTo>
                    <a:pt x="21493" y="0"/>
                    <a:pt x="20271" y="142"/>
                    <a:pt x="19101" y="396"/>
                  </a:cubicBezTo>
                  <a:cubicBezTo>
                    <a:pt x="17148" y="781"/>
                    <a:pt x="15329" y="1436"/>
                    <a:pt x="13645" y="2340"/>
                  </a:cubicBezTo>
                  <a:cubicBezTo>
                    <a:pt x="13126" y="2600"/>
                    <a:pt x="12731" y="2859"/>
                    <a:pt x="12346" y="3119"/>
                  </a:cubicBezTo>
                  <a:lnTo>
                    <a:pt x="11692" y="3514"/>
                  </a:lnTo>
                  <a:cubicBezTo>
                    <a:pt x="11432" y="3639"/>
                    <a:pt x="11307" y="3774"/>
                    <a:pt x="11047" y="3899"/>
                  </a:cubicBezTo>
                  <a:cubicBezTo>
                    <a:pt x="10268" y="4418"/>
                    <a:pt x="9613" y="5073"/>
                    <a:pt x="8834" y="5717"/>
                  </a:cubicBezTo>
                  <a:cubicBezTo>
                    <a:pt x="7410" y="7016"/>
                    <a:pt x="6111" y="8575"/>
                    <a:pt x="5196" y="10269"/>
                  </a:cubicBezTo>
                  <a:lnTo>
                    <a:pt x="5196" y="10134"/>
                  </a:lnTo>
                  <a:cubicBezTo>
                    <a:pt x="4292" y="9874"/>
                    <a:pt x="3378" y="9490"/>
                    <a:pt x="2473" y="9230"/>
                  </a:cubicBezTo>
                  <a:lnTo>
                    <a:pt x="2338" y="9230"/>
                  </a:lnTo>
                  <a:cubicBezTo>
                    <a:pt x="1954" y="10134"/>
                    <a:pt x="1434" y="10913"/>
                    <a:pt x="1039" y="11828"/>
                  </a:cubicBezTo>
                  <a:cubicBezTo>
                    <a:pt x="655" y="12732"/>
                    <a:pt x="395" y="13512"/>
                    <a:pt x="135" y="14426"/>
                  </a:cubicBezTo>
                  <a:lnTo>
                    <a:pt x="0" y="14551"/>
                  </a:lnTo>
                  <a:lnTo>
                    <a:pt x="135" y="14551"/>
                  </a:lnTo>
                  <a:lnTo>
                    <a:pt x="38587" y="33777"/>
                  </a:lnTo>
                  <a:lnTo>
                    <a:pt x="38712" y="33912"/>
                  </a:lnTo>
                  <a:lnTo>
                    <a:pt x="38712" y="33777"/>
                  </a:lnTo>
                  <a:cubicBezTo>
                    <a:pt x="39231" y="32997"/>
                    <a:pt x="39751" y="32218"/>
                    <a:pt x="40146" y="31438"/>
                  </a:cubicBezTo>
                  <a:cubicBezTo>
                    <a:pt x="40666" y="30534"/>
                    <a:pt x="41050" y="29755"/>
                    <a:pt x="41310" y="28840"/>
                  </a:cubicBezTo>
                  <a:cubicBezTo>
                    <a:pt x="41310" y="28580"/>
                    <a:pt x="41445" y="28456"/>
                    <a:pt x="41445" y="28196"/>
                  </a:cubicBezTo>
                  <a:lnTo>
                    <a:pt x="41570" y="28061"/>
                  </a:lnTo>
                  <a:lnTo>
                    <a:pt x="41570" y="27801"/>
                  </a:lnTo>
                  <a:cubicBezTo>
                    <a:pt x="41570" y="27676"/>
                    <a:pt x="41570" y="27541"/>
                    <a:pt x="41445" y="27541"/>
                  </a:cubicBezTo>
                  <a:cubicBezTo>
                    <a:pt x="41445" y="27417"/>
                    <a:pt x="41310" y="27417"/>
                    <a:pt x="41310" y="27417"/>
                  </a:cubicBezTo>
                  <a:lnTo>
                    <a:pt x="40666" y="27022"/>
                  </a:lnTo>
                  <a:lnTo>
                    <a:pt x="40011" y="26762"/>
                  </a:lnTo>
                  <a:cubicBezTo>
                    <a:pt x="39280" y="26401"/>
                    <a:pt x="38550" y="25922"/>
                    <a:pt x="37819" y="25539"/>
                  </a:cubicBezTo>
                  <a:lnTo>
                    <a:pt x="37819" y="25539"/>
                  </a:lnTo>
                  <a:lnTo>
                    <a:pt x="38192" y="23644"/>
                  </a:lnTo>
                  <a:cubicBezTo>
                    <a:pt x="38327" y="23384"/>
                    <a:pt x="38452" y="23000"/>
                    <a:pt x="38452" y="22740"/>
                  </a:cubicBezTo>
                  <a:cubicBezTo>
                    <a:pt x="38587" y="22345"/>
                    <a:pt x="38712" y="21961"/>
                    <a:pt x="38712" y="21701"/>
                  </a:cubicBezTo>
                  <a:cubicBezTo>
                    <a:pt x="39107" y="20267"/>
                    <a:pt x="39231" y="18968"/>
                    <a:pt x="39231" y="17544"/>
                  </a:cubicBezTo>
                  <a:cubicBezTo>
                    <a:pt x="39367" y="16245"/>
                    <a:pt x="39231" y="14811"/>
                    <a:pt x="38972" y="13387"/>
                  </a:cubicBezTo>
                  <a:cubicBezTo>
                    <a:pt x="38972" y="13127"/>
                    <a:pt x="38847" y="12732"/>
                    <a:pt x="38712" y="12472"/>
                  </a:cubicBezTo>
                  <a:lnTo>
                    <a:pt x="38587" y="11953"/>
                  </a:lnTo>
                  <a:cubicBezTo>
                    <a:pt x="38587" y="11828"/>
                    <a:pt x="38587" y="11568"/>
                    <a:pt x="38452" y="11433"/>
                  </a:cubicBezTo>
                  <a:cubicBezTo>
                    <a:pt x="38327" y="11049"/>
                    <a:pt x="38327" y="10789"/>
                    <a:pt x="38192" y="10394"/>
                  </a:cubicBezTo>
                  <a:cubicBezTo>
                    <a:pt x="38068" y="10134"/>
                    <a:pt x="37932" y="9749"/>
                    <a:pt x="37673" y="9490"/>
                  </a:cubicBezTo>
                  <a:cubicBezTo>
                    <a:pt x="37413" y="8835"/>
                    <a:pt x="37028" y="8315"/>
                    <a:pt x="36633" y="7671"/>
                  </a:cubicBezTo>
                  <a:lnTo>
                    <a:pt x="35469" y="6112"/>
                  </a:lnTo>
                  <a:cubicBezTo>
                    <a:pt x="34950" y="5457"/>
                    <a:pt x="34555" y="4938"/>
                    <a:pt x="34035" y="4553"/>
                  </a:cubicBezTo>
                  <a:lnTo>
                    <a:pt x="33256" y="3774"/>
                  </a:lnTo>
                  <a:cubicBezTo>
                    <a:pt x="32996" y="3639"/>
                    <a:pt x="32736" y="3379"/>
                    <a:pt x="32476" y="3119"/>
                  </a:cubicBezTo>
                  <a:cubicBezTo>
                    <a:pt x="30273" y="1560"/>
                    <a:pt x="27540" y="521"/>
                    <a:pt x="24817" y="137"/>
                  </a:cubicBezTo>
                  <a:cubicBezTo>
                    <a:pt x="24120" y="44"/>
                    <a:pt x="23424" y="0"/>
                    <a:pt x="227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3074;p125">
              <a:extLst>
                <a:ext uri="{FF2B5EF4-FFF2-40B4-BE49-F238E27FC236}">
                  <a16:creationId xmlns:a16="http://schemas.microsoft.com/office/drawing/2014/main" id="{EA9AE35C-5C10-4913-AC3C-163AB1411325}"/>
                </a:ext>
              </a:extLst>
            </p:cNvPr>
            <p:cNvSpPr/>
            <p:nvPr/>
          </p:nvSpPr>
          <p:spPr>
            <a:xfrm>
              <a:off x="4322175" y="3872675"/>
              <a:ext cx="552125" cy="412600"/>
            </a:xfrm>
            <a:custGeom>
              <a:avLst/>
              <a:gdLst/>
              <a:ahLst/>
              <a:cxnLst/>
              <a:rect l="l" t="t" r="r" b="b"/>
              <a:pathLst>
                <a:path w="22085" h="16504" extrusionOk="0">
                  <a:moveTo>
                    <a:pt x="11042" y="294"/>
                  </a:moveTo>
                  <a:cubicBezTo>
                    <a:pt x="11432" y="294"/>
                    <a:pt x="11822" y="328"/>
                    <a:pt x="12212" y="396"/>
                  </a:cubicBezTo>
                  <a:cubicBezTo>
                    <a:pt x="12336" y="396"/>
                    <a:pt x="12596" y="520"/>
                    <a:pt x="12731" y="520"/>
                  </a:cubicBezTo>
                  <a:lnTo>
                    <a:pt x="12991" y="520"/>
                  </a:lnTo>
                  <a:cubicBezTo>
                    <a:pt x="13116" y="656"/>
                    <a:pt x="13251" y="656"/>
                    <a:pt x="13251" y="656"/>
                  </a:cubicBezTo>
                  <a:lnTo>
                    <a:pt x="13895" y="780"/>
                  </a:lnTo>
                  <a:cubicBezTo>
                    <a:pt x="14030" y="915"/>
                    <a:pt x="14155" y="915"/>
                    <a:pt x="14415" y="1040"/>
                  </a:cubicBezTo>
                  <a:cubicBezTo>
                    <a:pt x="14810" y="1175"/>
                    <a:pt x="15069" y="1300"/>
                    <a:pt x="15454" y="1435"/>
                  </a:cubicBezTo>
                  <a:cubicBezTo>
                    <a:pt x="15849" y="1560"/>
                    <a:pt x="16109" y="1820"/>
                    <a:pt x="16493" y="1955"/>
                  </a:cubicBezTo>
                  <a:cubicBezTo>
                    <a:pt x="17148" y="2214"/>
                    <a:pt x="17668" y="2599"/>
                    <a:pt x="18187" y="2994"/>
                  </a:cubicBezTo>
                  <a:cubicBezTo>
                    <a:pt x="18707" y="3513"/>
                    <a:pt x="19226" y="3898"/>
                    <a:pt x="19746" y="4553"/>
                  </a:cubicBezTo>
                  <a:cubicBezTo>
                    <a:pt x="20526" y="5592"/>
                    <a:pt x="21170" y="6756"/>
                    <a:pt x="21565" y="8190"/>
                  </a:cubicBezTo>
                  <a:cubicBezTo>
                    <a:pt x="21949" y="9489"/>
                    <a:pt x="21949" y="10913"/>
                    <a:pt x="21825" y="12212"/>
                  </a:cubicBezTo>
                  <a:cubicBezTo>
                    <a:pt x="21825" y="12607"/>
                    <a:pt x="21825" y="12867"/>
                    <a:pt x="21689" y="13251"/>
                  </a:cubicBezTo>
                  <a:lnTo>
                    <a:pt x="21565" y="13771"/>
                  </a:lnTo>
                  <a:lnTo>
                    <a:pt x="21565" y="14290"/>
                  </a:lnTo>
                  <a:cubicBezTo>
                    <a:pt x="21430" y="14550"/>
                    <a:pt x="21305" y="14945"/>
                    <a:pt x="21305" y="15330"/>
                  </a:cubicBezTo>
                  <a:lnTo>
                    <a:pt x="21074" y="16141"/>
                  </a:lnTo>
                  <a:lnTo>
                    <a:pt x="21074" y="16141"/>
                  </a:lnTo>
                  <a:lnTo>
                    <a:pt x="21045" y="16109"/>
                  </a:lnTo>
                  <a:cubicBezTo>
                    <a:pt x="20910" y="16109"/>
                    <a:pt x="20910" y="16109"/>
                    <a:pt x="20785" y="15984"/>
                  </a:cubicBezTo>
                  <a:cubicBezTo>
                    <a:pt x="20785" y="15984"/>
                    <a:pt x="20650" y="15849"/>
                    <a:pt x="20526" y="15849"/>
                  </a:cubicBezTo>
                  <a:cubicBezTo>
                    <a:pt x="20266" y="15725"/>
                    <a:pt x="20131" y="15589"/>
                    <a:pt x="19871" y="15465"/>
                  </a:cubicBezTo>
                  <a:cubicBezTo>
                    <a:pt x="19486" y="15330"/>
                    <a:pt x="18967" y="15070"/>
                    <a:pt x="18572" y="14810"/>
                  </a:cubicBezTo>
                  <a:cubicBezTo>
                    <a:pt x="17668" y="14425"/>
                    <a:pt x="16753" y="14031"/>
                    <a:pt x="15974" y="13511"/>
                  </a:cubicBezTo>
                  <a:lnTo>
                    <a:pt x="10653" y="11048"/>
                  </a:lnTo>
                  <a:cubicBezTo>
                    <a:pt x="8834" y="10269"/>
                    <a:pt x="7140" y="9354"/>
                    <a:pt x="5321" y="8450"/>
                  </a:cubicBezTo>
                  <a:cubicBezTo>
                    <a:pt x="4542" y="8055"/>
                    <a:pt x="3638" y="7670"/>
                    <a:pt x="2723" y="7151"/>
                  </a:cubicBezTo>
                  <a:cubicBezTo>
                    <a:pt x="2339" y="6891"/>
                    <a:pt x="1944" y="6756"/>
                    <a:pt x="1559" y="6496"/>
                  </a:cubicBezTo>
                  <a:cubicBezTo>
                    <a:pt x="1109" y="6271"/>
                    <a:pt x="753" y="6046"/>
                    <a:pt x="497" y="5821"/>
                  </a:cubicBezTo>
                  <a:lnTo>
                    <a:pt x="497" y="5821"/>
                  </a:lnTo>
                  <a:cubicBezTo>
                    <a:pt x="1393" y="4594"/>
                    <a:pt x="2511" y="3602"/>
                    <a:pt x="3638" y="2734"/>
                  </a:cubicBezTo>
                  <a:cubicBezTo>
                    <a:pt x="4802" y="1955"/>
                    <a:pt x="6236" y="1175"/>
                    <a:pt x="7660" y="780"/>
                  </a:cubicBezTo>
                  <a:cubicBezTo>
                    <a:pt x="8439" y="520"/>
                    <a:pt x="9094" y="396"/>
                    <a:pt x="9873" y="396"/>
                  </a:cubicBezTo>
                  <a:cubicBezTo>
                    <a:pt x="10263" y="328"/>
                    <a:pt x="10653" y="294"/>
                    <a:pt x="11042" y="294"/>
                  </a:cubicBezTo>
                  <a:close/>
                  <a:moveTo>
                    <a:pt x="9873" y="1"/>
                  </a:moveTo>
                  <a:lnTo>
                    <a:pt x="7535" y="396"/>
                  </a:lnTo>
                  <a:cubicBezTo>
                    <a:pt x="6880" y="656"/>
                    <a:pt x="6101" y="915"/>
                    <a:pt x="5457" y="1300"/>
                  </a:cubicBezTo>
                  <a:cubicBezTo>
                    <a:pt x="4677" y="1560"/>
                    <a:pt x="4022" y="1955"/>
                    <a:pt x="3378" y="2474"/>
                  </a:cubicBezTo>
                  <a:cubicBezTo>
                    <a:pt x="2204" y="3378"/>
                    <a:pt x="1040" y="4418"/>
                    <a:pt x="0" y="5717"/>
                  </a:cubicBezTo>
                  <a:lnTo>
                    <a:pt x="0" y="5852"/>
                  </a:lnTo>
                  <a:lnTo>
                    <a:pt x="125" y="5976"/>
                  </a:lnTo>
                  <a:lnTo>
                    <a:pt x="1300" y="6756"/>
                  </a:lnTo>
                  <a:cubicBezTo>
                    <a:pt x="1684" y="7016"/>
                    <a:pt x="2204" y="7276"/>
                    <a:pt x="2599" y="7535"/>
                  </a:cubicBezTo>
                  <a:cubicBezTo>
                    <a:pt x="3503" y="7930"/>
                    <a:pt x="4282" y="8450"/>
                    <a:pt x="5197" y="8834"/>
                  </a:cubicBezTo>
                  <a:cubicBezTo>
                    <a:pt x="7015" y="9614"/>
                    <a:pt x="8699" y="10528"/>
                    <a:pt x="10518" y="11308"/>
                  </a:cubicBezTo>
                  <a:lnTo>
                    <a:pt x="15849" y="13771"/>
                  </a:lnTo>
                  <a:cubicBezTo>
                    <a:pt x="16753" y="14166"/>
                    <a:pt x="17532" y="14550"/>
                    <a:pt x="18447" y="15070"/>
                  </a:cubicBezTo>
                  <a:cubicBezTo>
                    <a:pt x="18967" y="15205"/>
                    <a:pt x="19351" y="15465"/>
                    <a:pt x="19746" y="15725"/>
                  </a:cubicBezTo>
                  <a:cubicBezTo>
                    <a:pt x="20006" y="15725"/>
                    <a:pt x="20266" y="15849"/>
                    <a:pt x="20390" y="15984"/>
                  </a:cubicBezTo>
                  <a:cubicBezTo>
                    <a:pt x="20526" y="16109"/>
                    <a:pt x="20650" y="16109"/>
                    <a:pt x="20785" y="16244"/>
                  </a:cubicBezTo>
                  <a:cubicBezTo>
                    <a:pt x="20785" y="16244"/>
                    <a:pt x="20910" y="16369"/>
                    <a:pt x="21045" y="16369"/>
                  </a:cubicBezTo>
                  <a:lnTo>
                    <a:pt x="21170" y="16504"/>
                  </a:lnTo>
                  <a:lnTo>
                    <a:pt x="21170" y="16369"/>
                  </a:lnTo>
                  <a:lnTo>
                    <a:pt x="21430" y="15330"/>
                  </a:lnTo>
                  <a:cubicBezTo>
                    <a:pt x="21565" y="14945"/>
                    <a:pt x="21565" y="14685"/>
                    <a:pt x="21689" y="14290"/>
                  </a:cubicBezTo>
                  <a:cubicBezTo>
                    <a:pt x="21689" y="14166"/>
                    <a:pt x="21689" y="14031"/>
                    <a:pt x="21825" y="13771"/>
                  </a:cubicBezTo>
                  <a:lnTo>
                    <a:pt x="21825" y="13251"/>
                  </a:lnTo>
                  <a:cubicBezTo>
                    <a:pt x="21949" y="12991"/>
                    <a:pt x="21949" y="12607"/>
                    <a:pt x="21949" y="12212"/>
                  </a:cubicBezTo>
                  <a:cubicBezTo>
                    <a:pt x="22084" y="10913"/>
                    <a:pt x="22084" y="9489"/>
                    <a:pt x="21689" y="8055"/>
                  </a:cubicBezTo>
                  <a:cubicBezTo>
                    <a:pt x="21305" y="6756"/>
                    <a:pt x="20650" y="5457"/>
                    <a:pt x="19746" y="4418"/>
                  </a:cubicBezTo>
                  <a:cubicBezTo>
                    <a:pt x="19351" y="3898"/>
                    <a:pt x="18832" y="3378"/>
                    <a:pt x="18312" y="2859"/>
                  </a:cubicBezTo>
                  <a:cubicBezTo>
                    <a:pt x="17792" y="2474"/>
                    <a:pt x="17148" y="2079"/>
                    <a:pt x="16493" y="1820"/>
                  </a:cubicBezTo>
                  <a:cubicBezTo>
                    <a:pt x="15194" y="1040"/>
                    <a:pt x="13770" y="520"/>
                    <a:pt x="12212" y="136"/>
                  </a:cubicBezTo>
                  <a:cubicBezTo>
                    <a:pt x="11432" y="1"/>
                    <a:pt x="10653" y="1"/>
                    <a:pt x="9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3075;p125">
              <a:extLst>
                <a:ext uri="{FF2B5EF4-FFF2-40B4-BE49-F238E27FC236}">
                  <a16:creationId xmlns:a16="http://schemas.microsoft.com/office/drawing/2014/main" id="{F98CDF15-3589-4B31-8A50-D511174FBF21}"/>
                </a:ext>
              </a:extLst>
            </p:cNvPr>
            <p:cNvSpPr/>
            <p:nvPr/>
          </p:nvSpPr>
          <p:spPr>
            <a:xfrm>
              <a:off x="4413100" y="4106500"/>
              <a:ext cx="314925" cy="142925"/>
            </a:xfrm>
            <a:custGeom>
              <a:avLst/>
              <a:gdLst/>
              <a:ahLst/>
              <a:cxnLst/>
              <a:rect l="l" t="t" r="r" b="b"/>
              <a:pathLst>
                <a:path w="12597" h="5717" extrusionOk="0">
                  <a:moveTo>
                    <a:pt x="1" y="1"/>
                  </a:moveTo>
                  <a:cubicBezTo>
                    <a:pt x="1040" y="521"/>
                    <a:pt x="2079" y="916"/>
                    <a:pt x="3119" y="1435"/>
                  </a:cubicBezTo>
                  <a:cubicBezTo>
                    <a:pt x="4158" y="1820"/>
                    <a:pt x="5197" y="2339"/>
                    <a:pt x="6236" y="2859"/>
                  </a:cubicBezTo>
                  <a:lnTo>
                    <a:pt x="9354" y="4293"/>
                  </a:lnTo>
                  <a:cubicBezTo>
                    <a:pt x="10393" y="4813"/>
                    <a:pt x="11432" y="5197"/>
                    <a:pt x="12472" y="5717"/>
                  </a:cubicBezTo>
                  <a:lnTo>
                    <a:pt x="12596" y="5717"/>
                  </a:lnTo>
                  <a:lnTo>
                    <a:pt x="12596" y="5592"/>
                  </a:lnTo>
                  <a:cubicBezTo>
                    <a:pt x="11557" y="5072"/>
                    <a:pt x="10518" y="4553"/>
                    <a:pt x="9479" y="4158"/>
                  </a:cubicBezTo>
                  <a:cubicBezTo>
                    <a:pt x="8439" y="3638"/>
                    <a:pt x="7400" y="3119"/>
                    <a:pt x="6361" y="2734"/>
                  </a:cubicBezTo>
                  <a:lnTo>
                    <a:pt x="3119" y="1300"/>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3076;p125">
              <a:extLst>
                <a:ext uri="{FF2B5EF4-FFF2-40B4-BE49-F238E27FC236}">
                  <a16:creationId xmlns:a16="http://schemas.microsoft.com/office/drawing/2014/main" id="{00CD283E-A65B-4C02-A5CD-B60102173315}"/>
                </a:ext>
              </a:extLst>
            </p:cNvPr>
            <p:cNvSpPr/>
            <p:nvPr/>
          </p:nvSpPr>
          <p:spPr>
            <a:xfrm>
              <a:off x="4465075" y="4161850"/>
              <a:ext cx="188375" cy="77975"/>
            </a:xfrm>
            <a:custGeom>
              <a:avLst/>
              <a:gdLst/>
              <a:ahLst/>
              <a:cxnLst/>
              <a:rect l="l" t="t" r="r" b="b"/>
              <a:pathLst>
                <a:path w="7535" h="3119" extrusionOk="0">
                  <a:moveTo>
                    <a:pt x="0" y="1"/>
                  </a:moveTo>
                  <a:lnTo>
                    <a:pt x="0" y="125"/>
                  </a:lnTo>
                  <a:lnTo>
                    <a:pt x="1819" y="905"/>
                  </a:lnTo>
                  <a:cubicBezTo>
                    <a:pt x="2463" y="1165"/>
                    <a:pt x="3118" y="1424"/>
                    <a:pt x="3638" y="1684"/>
                  </a:cubicBezTo>
                  <a:lnTo>
                    <a:pt x="5581" y="2464"/>
                  </a:lnTo>
                  <a:cubicBezTo>
                    <a:pt x="6236" y="2723"/>
                    <a:pt x="6755" y="2858"/>
                    <a:pt x="7400" y="3118"/>
                  </a:cubicBezTo>
                  <a:lnTo>
                    <a:pt x="7535" y="3118"/>
                  </a:lnTo>
                  <a:lnTo>
                    <a:pt x="7535" y="2983"/>
                  </a:lnTo>
                  <a:lnTo>
                    <a:pt x="5581" y="2204"/>
                  </a:lnTo>
                  <a:lnTo>
                    <a:pt x="3762" y="1559"/>
                  </a:lnTo>
                  <a:lnTo>
                    <a:pt x="1819" y="780"/>
                  </a:lnTo>
                  <a:cubicBezTo>
                    <a:pt x="1299" y="520"/>
                    <a:pt x="645" y="260"/>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3077;p125">
              <a:extLst>
                <a:ext uri="{FF2B5EF4-FFF2-40B4-BE49-F238E27FC236}">
                  <a16:creationId xmlns:a16="http://schemas.microsoft.com/office/drawing/2014/main" id="{9368A1B8-050C-43FB-B16B-F9F623ED671B}"/>
                </a:ext>
              </a:extLst>
            </p:cNvPr>
            <p:cNvSpPr/>
            <p:nvPr/>
          </p:nvSpPr>
          <p:spPr>
            <a:xfrm>
              <a:off x="4961825" y="4424775"/>
              <a:ext cx="13025" cy="11275"/>
            </a:xfrm>
            <a:custGeom>
              <a:avLst/>
              <a:gdLst/>
              <a:ahLst/>
              <a:cxnLst/>
              <a:rect l="l" t="t" r="r" b="b"/>
              <a:pathLst>
                <a:path w="521" h="451" extrusionOk="0">
                  <a:moveTo>
                    <a:pt x="396" y="1"/>
                  </a:moveTo>
                  <a:lnTo>
                    <a:pt x="260" y="136"/>
                  </a:lnTo>
                  <a:cubicBezTo>
                    <a:pt x="136" y="136"/>
                    <a:pt x="136" y="260"/>
                    <a:pt x="136" y="260"/>
                  </a:cubicBezTo>
                  <a:cubicBezTo>
                    <a:pt x="1" y="260"/>
                    <a:pt x="1" y="260"/>
                    <a:pt x="1" y="396"/>
                  </a:cubicBezTo>
                  <a:lnTo>
                    <a:pt x="136" y="396"/>
                  </a:lnTo>
                  <a:cubicBezTo>
                    <a:pt x="177" y="437"/>
                    <a:pt x="220" y="451"/>
                    <a:pt x="259" y="451"/>
                  </a:cubicBezTo>
                  <a:cubicBezTo>
                    <a:pt x="335" y="451"/>
                    <a:pt x="396" y="396"/>
                    <a:pt x="396" y="396"/>
                  </a:cubicBezTo>
                  <a:cubicBezTo>
                    <a:pt x="520" y="260"/>
                    <a:pt x="520" y="136"/>
                    <a:pt x="520" y="136"/>
                  </a:cubicBezTo>
                  <a:lnTo>
                    <a:pt x="5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3078;p125">
              <a:extLst>
                <a:ext uri="{FF2B5EF4-FFF2-40B4-BE49-F238E27FC236}">
                  <a16:creationId xmlns:a16="http://schemas.microsoft.com/office/drawing/2014/main" id="{2E6EA9F4-C64D-4DC1-900E-177E92711185}"/>
                </a:ext>
              </a:extLst>
            </p:cNvPr>
            <p:cNvSpPr/>
            <p:nvPr/>
          </p:nvSpPr>
          <p:spPr>
            <a:xfrm>
              <a:off x="4994300" y="4418275"/>
              <a:ext cx="9900" cy="22050"/>
            </a:xfrm>
            <a:custGeom>
              <a:avLst/>
              <a:gdLst/>
              <a:ahLst/>
              <a:cxnLst/>
              <a:rect l="l" t="t" r="r" b="b"/>
              <a:pathLst>
                <a:path w="396" h="882" extrusionOk="0">
                  <a:moveTo>
                    <a:pt x="136" y="1"/>
                  </a:moveTo>
                  <a:lnTo>
                    <a:pt x="1" y="136"/>
                  </a:lnTo>
                  <a:lnTo>
                    <a:pt x="1" y="520"/>
                  </a:lnTo>
                  <a:lnTo>
                    <a:pt x="1" y="780"/>
                  </a:lnTo>
                  <a:lnTo>
                    <a:pt x="136" y="780"/>
                  </a:lnTo>
                  <a:cubicBezTo>
                    <a:pt x="136" y="848"/>
                    <a:pt x="167" y="882"/>
                    <a:pt x="198" y="882"/>
                  </a:cubicBezTo>
                  <a:cubicBezTo>
                    <a:pt x="229" y="882"/>
                    <a:pt x="260" y="848"/>
                    <a:pt x="260" y="780"/>
                  </a:cubicBezTo>
                  <a:cubicBezTo>
                    <a:pt x="260" y="656"/>
                    <a:pt x="396" y="520"/>
                    <a:pt x="260" y="396"/>
                  </a:cubicBezTo>
                  <a:lnTo>
                    <a:pt x="260" y="136"/>
                  </a:lnTo>
                  <a:cubicBezTo>
                    <a:pt x="136" y="136"/>
                    <a:pt x="136" y="1"/>
                    <a:pt x="1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3079;p125">
              <a:extLst>
                <a:ext uri="{FF2B5EF4-FFF2-40B4-BE49-F238E27FC236}">
                  <a16:creationId xmlns:a16="http://schemas.microsoft.com/office/drawing/2014/main" id="{1EE7CC5E-4C36-4E41-8357-08C781E2560C}"/>
                </a:ext>
              </a:extLst>
            </p:cNvPr>
            <p:cNvSpPr/>
            <p:nvPr/>
          </p:nvSpPr>
          <p:spPr>
            <a:xfrm>
              <a:off x="4965200" y="4457250"/>
              <a:ext cx="19525" cy="11300"/>
            </a:xfrm>
            <a:custGeom>
              <a:avLst/>
              <a:gdLst/>
              <a:ahLst/>
              <a:cxnLst/>
              <a:rect l="l" t="t" r="r" b="b"/>
              <a:pathLst>
                <a:path w="781" h="452" extrusionOk="0">
                  <a:moveTo>
                    <a:pt x="1" y="1"/>
                  </a:moveTo>
                  <a:lnTo>
                    <a:pt x="1" y="136"/>
                  </a:lnTo>
                  <a:cubicBezTo>
                    <a:pt x="125" y="261"/>
                    <a:pt x="261" y="261"/>
                    <a:pt x="385" y="396"/>
                  </a:cubicBezTo>
                  <a:lnTo>
                    <a:pt x="645" y="396"/>
                  </a:lnTo>
                  <a:cubicBezTo>
                    <a:pt x="690" y="437"/>
                    <a:pt x="720" y="451"/>
                    <a:pt x="740" y="451"/>
                  </a:cubicBezTo>
                  <a:cubicBezTo>
                    <a:pt x="780" y="451"/>
                    <a:pt x="780" y="396"/>
                    <a:pt x="780" y="396"/>
                  </a:cubicBezTo>
                  <a:lnTo>
                    <a:pt x="780" y="261"/>
                  </a:lnTo>
                  <a:cubicBezTo>
                    <a:pt x="645" y="136"/>
                    <a:pt x="520" y="136"/>
                    <a:pt x="520" y="136"/>
                  </a:cubicBezTo>
                  <a:cubicBezTo>
                    <a:pt x="385" y="1"/>
                    <a:pt x="26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3080;p125">
              <a:extLst>
                <a:ext uri="{FF2B5EF4-FFF2-40B4-BE49-F238E27FC236}">
                  <a16:creationId xmlns:a16="http://schemas.microsoft.com/office/drawing/2014/main" id="{C5788B05-11D8-449A-87A8-8AC29913E676}"/>
                </a:ext>
              </a:extLst>
            </p:cNvPr>
            <p:cNvSpPr/>
            <p:nvPr/>
          </p:nvSpPr>
          <p:spPr>
            <a:xfrm>
              <a:off x="4088350" y="3990450"/>
              <a:ext cx="13000" cy="12175"/>
            </a:xfrm>
            <a:custGeom>
              <a:avLst/>
              <a:gdLst/>
              <a:ahLst/>
              <a:cxnLst/>
              <a:rect l="l" t="t" r="r" b="b"/>
              <a:pathLst>
                <a:path w="520" h="487" extrusionOk="0">
                  <a:moveTo>
                    <a:pt x="503" y="0"/>
                  </a:moveTo>
                  <a:cubicBezTo>
                    <a:pt x="486" y="0"/>
                    <a:pt x="452" y="34"/>
                    <a:pt x="385" y="102"/>
                  </a:cubicBezTo>
                  <a:cubicBezTo>
                    <a:pt x="385" y="102"/>
                    <a:pt x="260" y="102"/>
                    <a:pt x="260" y="226"/>
                  </a:cubicBezTo>
                  <a:cubicBezTo>
                    <a:pt x="125" y="226"/>
                    <a:pt x="125" y="226"/>
                    <a:pt x="125" y="361"/>
                  </a:cubicBezTo>
                  <a:lnTo>
                    <a:pt x="0" y="361"/>
                  </a:lnTo>
                  <a:cubicBezTo>
                    <a:pt x="0" y="486"/>
                    <a:pt x="125" y="486"/>
                    <a:pt x="125" y="486"/>
                  </a:cubicBezTo>
                  <a:cubicBezTo>
                    <a:pt x="260" y="486"/>
                    <a:pt x="385" y="486"/>
                    <a:pt x="385" y="361"/>
                  </a:cubicBezTo>
                  <a:cubicBezTo>
                    <a:pt x="520" y="361"/>
                    <a:pt x="520" y="226"/>
                    <a:pt x="520" y="102"/>
                  </a:cubicBezTo>
                  <a:cubicBezTo>
                    <a:pt x="520" y="34"/>
                    <a:pt x="520" y="0"/>
                    <a:pt x="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3081;p125">
              <a:extLst>
                <a:ext uri="{FF2B5EF4-FFF2-40B4-BE49-F238E27FC236}">
                  <a16:creationId xmlns:a16="http://schemas.microsoft.com/office/drawing/2014/main" id="{CBFC4528-E612-4E76-BD4F-2E1C36D16C42}"/>
                </a:ext>
              </a:extLst>
            </p:cNvPr>
            <p:cNvSpPr/>
            <p:nvPr/>
          </p:nvSpPr>
          <p:spPr>
            <a:xfrm>
              <a:off x="4120825" y="3986475"/>
              <a:ext cx="9625" cy="19525"/>
            </a:xfrm>
            <a:custGeom>
              <a:avLst/>
              <a:gdLst/>
              <a:ahLst/>
              <a:cxnLst/>
              <a:rect l="l" t="t" r="r" b="b"/>
              <a:pathLst>
                <a:path w="385" h="781" extrusionOk="0">
                  <a:moveTo>
                    <a:pt x="125" y="1"/>
                  </a:moveTo>
                  <a:lnTo>
                    <a:pt x="0" y="125"/>
                  </a:lnTo>
                  <a:lnTo>
                    <a:pt x="0" y="385"/>
                  </a:lnTo>
                  <a:cubicBezTo>
                    <a:pt x="0" y="520"/>
                    <a:pt x="0" y="645"/>
                    <a:pt x="125" y="780"/>
                  </a:cubicBezTo>
                  <a:lnTo>
                    <a:pt x="260" y="780"/>
                  </a:lnTo>
                  <a:cubicBezTo>
                    <a:pt x="385" y="645"/>
                    <a:pt x="385" y="520"/>
                    <a:pt x="385" y="385"/>
                  </a:cubicBezTo>
                  <a:cubicBezTo>
                    <a:pt x="385" y="261"/>
                    <a:pt x="260" y="125"/>
                    <a:pt x="2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3082;p125">
              <a:extLst>
                <a:ext uri="{FF2B5EF4-FFF2-40B4-BE49-F238E27FC236}">
                  <a16:creationId xmlns:a16="http://schemas.microsoft.com/office/drawing/2014/main" id="{44E4ACC8-7A0A-4058-8727-3D29F3C588AF}"/>
                </a:ext>
              </a:extLst>
            </p:cNvPr>
            <p:cNvSpPr/>
            <p:nvPr/>
          </p:nvSpPr>
          <p:spPr>
            <a:xfrm>
              <a:off x="4091475" y="4025450"/>
              <a:ext cx="19500" cy="9650"/>
            </a:xfrm>
            <a:custGeom>
              <a:avLst/>
              <a:gdLst/>
              <a:ahLst/>
              <a:cxnLst/>
              <a:rect l="l" t="t" r="r" b="b"/>
              <a:pathLst>
                <a:path w="780" h="386" extrusionOk="0">
                  <a:moveTo>
                    <a:pt x="0" y="1"/>
                  </a:moveTo>
                  <a:lnTo>
                    <a:pt x="0" y="125"/>
                  </a:lnTo>
                  <a:cubicBezTo>
                    <a:pt x="135" y="125"/>
                    <a:pt x="260" y="260"/>
                    <a:pt x="395" y="260"/>
                  </a:cubicBezTo>
                  <a:cubicBezTo>
                    <a:pt x="520" y="385"/>
                    <a:pt x="520" y="385"/>
                    <a:pt x="655" y="385"/>
                  </a:cubicBezTo>
                  <a:lnTo>
                    <a:pt x="779" y="385"/>
                  </a:lnTo>
                  <a:lnTo>
                    <a:pt x="779" y="260"/>
                  </a:lnTo>
                  <a:cubicBezTo>
                    <a:pt x="655" y="125"/>
                    <a:pt x="520" y="125"/>
                    <a:pt x="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401;p71">
            <a:extLst>
              <a:ext uri="{FF2B5EF4-FFF2-40B4-BE49-F238E27FC236}">
                <a16:creationId xmlns:a16="http://schemas.microsoft.com/office/drawing/2014/main" id="{DAF81BE7-E4E7-4344-B563-E1C07DA9C0C8}"/>
              </a:ext>
            </a:extLst>
          </p:cNvPr>
          <p:cNvSpPr/>
          <p:nvPr/>
        </p:nvSpPr>
        <p:spPr>
          <a:xfrm>
            <a:off x="2105637" y="1015067"/>
            <a:ext cx="4901381" cy="239505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Subtitle 9">
            <a:extLst>
              <a:ext uri="{FF2B5EF4-FFF2-40B4-BE49-F238E27FC236}">
                <a16:creationId xmlns:a16="http://schemas.microsoft.com/office/drawing/2014/main" id="{64E46930-D026-41FA-B551-DC590ADEFA27}"/>
              </a:ext>
            </a:extLst>
          </p:cNvPr>
          <p:cNvSpPr>
            <a:spLocks noGrp="1"/>
          </p:cNvSpPr>
          <p:nvPr>
            <p:ph type="subTitle" idx="1"/>
          </p:nvPr>
        </p:nvSpPr>
        <p:spPr>
          <a:xfrm>
            <a:off x="2121308" y="1178653"/>
            <a:ext cx="4870037" cy="2130804"/>
          </a:xfrm>
        </p:spPr>
        <p:txBody>
          <a:bodyPr/>
          <a:lstStyle/>
          <a:p>
            <a:r>
              <a:rPr lang="en-US" sz="4800">
                <a:latin typeface="Patrick Hand" panose="020B0604020202020204" charset="0"/>
              </a:rPr>
              <a:t>Design and Development</a:t>
            </a:r>
          </a:p>
        </p:txBody>
      </p:sp>
    </p:spTree>
    <p:extLst>
      <p:ext uri="{BB962C8B-B14F-4D97-AF65-F5344CB8AC3E}">
        <p14:creationId xmlns:p14="http://schemas.microsoft.com/office/powerpoint/2010/main" val="3198366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BC94B43-CA9B-4C2A-9CAC-3ABDC5D192B7}"/>
              </a:ext>
            </a:extLst>
          </p:cNvPr>
          <p:cNvSpPr>
            <a:spLocks noGrp="1"/>
          </p:cNvSpPr>
          <p:nvPr>
            <p:ph type="body" idx="1"/>
          </p:nvPr>
        </p:nvSpPr>
        <p:spPr/>
        <p:txBody>
          <a:bodyPr/>
          <a:lstStyle/>
          <a:p>
            <a:pPr marL="152400" indent="0" algn="ctr">
              <a:buNone/>
            </a:pPr>
            <a:r>
              <a:rPr lang="en-US" sz="2000" b="0" i="0" u="none" strike="noStrike">
                <a:solidFill>
                  <a:srgbClr val="000000"/>
                </a:solidFill>
                <a:effectLst/>
                <a:latin typeface="Raleway Thin" panose="020B0604020202020204" charset="0"/>
              </a:rPr>
              <a:t>High school geometry teachers at McKinley High School</a:t>
            </a:r>
          </a:p>
          <a:p>
            <a:endParaRPr lang="en-US"/>
          </a:p>
        </p:txBody>
      </p:sp>
      <p:sp>
        <p:nvSpPr>
          <p:cNvPr id="4" name="Title 3">
            <a:extLst>
              <a:ext uri="{FF2B5EF4-FFF2-40B4-BE49-F238E27FC236}">
                <a16:creationId xmlns:a16="http://schemas.microsoft.com/office/drawing/2014/main" id="{AD5FCE69-4D7D-4DB0-9017-944F6230B5C7}"/>
              </a:ext>
            </a:extLst>
          </p:cNvPr>
          <p:cNvSpPr>
            <a:spLocks noGrp="1"/>
          </p:cNvSpPr>
          <p:nvPr>
            <p:ph type="title"/>
          </p:nvPr>
        </p:nvSpPr>
        <p:spPr/>
        <p:txBody>
          <a:bodyPr/>
          <a:lstStyle/>
          <a:p>
            <a:r>
              <a:rPr lang="en-US"/>
              <a:t>Target Audience</a:t>
            </a:r>
          </a:p>
        </p:txBody>
      </p:sp>
      <p:pic>
        <p:nvPicPr>
          <p:cNvPr id="1026" name="Picture 2" descr="McKinley High School در توییتر &quot;More pics on our FB page. Congrats again  Class of 2016! 👏👏👏👏… &quot;">
            <a:extLst>
              <a:ext uri="{FF2B5EF4-FFF2-40B4-BE49-F238E27FC236}">
                <a16:creationId xmlns:a16="http://schemas.microsoft.com/office/drawing/2014/main" id="{81173C58-7AB3-434E-AD31-87ED80C21E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4786" y="2073519"/>
            <a:ext cx="3216767" cy="2140612"/>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oogle Shape;3051;p125">
            <a:extLst>
              <a:ext uri="{FF2B5EF4-FFF2-40B4-BE49-F238E27FC236}">
                <a16:creationId xmlns:a16="http://schemas.microsoft.com/office/drawing/2014/main" id="{402A5B4A-B3B8-402F-8061-BE157D2BB9E9}"/>
              </a:ext>
            </a:extLst>
          </p:cNvPr>
          <p:cNvGrpSpPr/>
          <p:nvPr/>
        </p:nvGrpSpPr>
        <p:grpSpPr>
          <a:xfrm>
            <a:off x="6606746" y="2339546"/>
            <a:ext cx="1362005" cy="1187309"/>
            <a:chOff x="4020025" y="3716775"/>
            <a:chExt cx="1039250" cy="847800"/>
          </a:xfrm>
        </p:grpSpPr>
        <p:sp>
          <p:nvSpPr>
            <p:cNvPr id="8" name="Google Shape;3052;p125">
              <a:extLst>
                <a:ext uri="{FF2B5EF4-FFF2-40B4-BE49-F238E27FC236}">
                  <a16:creationId xmlns:a16="http://schemas.microsoft.com/office/drawing/2014/main" id="{30F0923D-1704-41C3-91B5-677360294DA7}"/>
                </a:ext>
              </a:extLst>
            </p:cNvPr>
            <p:cNvSpPr/>
            <p:nvPr/>
          </p:nvSpPr>
          <p:spPr>
            <a:xfrm>
              <a:off x="4042875" y="3736825"/>
              <a:ext cx="993800" cy="808275"/>
            </a:xfrm>
            <a:custGeom>
              <a:avLst/>
              <a:gdLst/>
              <a:ahLst/>
              <a:cxnLst/>
              <a:rect l="l" t="t" r="r" b="b"/>
              <a:pathLst>
                <a:path w="39752" h="32331" extrusionOk="0">
                  <a:moveTo>
                    <a:pt x="21608" y="6103"/>
                  </a:moveTo>
                  <a:cubicBezTo>
                    <a:pt x="23372" y="6103"/>
                    <a:pt x="25319" y="6569"/>
                    <a:pt x="27405" y="7773"/>
                  </a:cubicBezTo>
                  <a:cubicBezTo>
                    <a:pt x="27405" y="7773"/>
                    <a:pt x="34555" y="10766"/>
                    <a:pt x="32217" y="20119"/>
                  </a:cubicBezTo>
                  <a:lnTo>
                    <a:pt x="31822" y="21678"/>
                  </a:lnTo>
                  <a:cubicBezTo>
                    <a:pt x="31303" y="21023"/>
                    <a:pt x="18832" y="15567"/>
                    <a:pt x="13895" y="12845"/>
                  </a:cubicBezTo>
                  <a:cubicBezTo>
                    <a:pt x="13251" y="12585"/>
                    <a:pt x="12212" y="11930"/>
                    <a:pt x="11692" y="11546"/>
                  </a:cubicBezTo>
                  <a:cubicBezTo>
                    <a:pt x="11692" y="11546"/>
                    <a:pt x="15580" y="6103"/>
                    <a:pt x="21608" y="6103"/>
                  </a:cubicBezTo>
                  <a:close/>
                  <a:moveTo>
                    <a:pt x="21813" y="1"/>
                  </a:moveTo>
                  <a:cubicBezTo>
                    <a:pt x="19096" y="1"/>
                    <a:pt x="16411" y="649"/>
                    <a:pt x="13895" y="1798"/>
                  </a:cubicBezTo>
                  <a:lnTo>
                    <a:pt x="11172" y="3356"/>
                  </a:lnTo>
                  <a:cubicBezTo>
                    <a:pt x="11172" y="3356"/>
                    <a:pt x="6880" y="6090"/>
                    <a:pt x="4937" y="9852"/>
                  </a:cubicBezTo>
                  <a:cubicBezTo>
                    <a:pt x="4022" y="9467"/>
                    <a:pt x="3118" y="9207"/>
                    <a:pt x="2204" y="8947"/>
                  </a:cubicBezTo>
                  <a:cubicBezTo>
                    <a:pt x="1165" y="10891"/>
                    <a:pt x="905" y="11286"/>
                    <a:pt x="1" y="13884"/>
                  </a:cubicBezTo>
                  <a:lnTo>
                    <a:pt x="37018" y="32330"/>
                  </a:lnTo>
                  <a:cubicBezTo>
                    <a:pt x="37018" y="32330"/>
                    <a:pt x="38972" y="29597"/>
                    <a:pt x="39617" y="26874"/>
                  </a:cubicBezTo>
                  <a:cubicBezTo>
                    <a:pt x="39752" y="26874"/>
                    <a:pt x="39752" y="26739"/>
                    <a:pt x="39752" y="26739"/>
                  </a:cubicBezTo>
                  <a:cubicBezTo>
                    <a:pt x="39752" y="26615"/>
                    <a:pt x="39617" y="26479"/>
                    <a:pt x="39492" y="26479"/>
                  </a:cubicBezTo>
                  <a:cubicBezTo>
                    <a:pt x="38317" y="25835"/>
                    <a:pt x="37154" y="25180"/>
                    <a:pt x="35979" y="24661"/>
                  </a:cubicBezTo>
                  <a:cubicBezTo>
                    <a:pt x="36374" y="22717"/>
                    <a:pt x="38972" y="16866"/>
                    <a:pt x="36499" y="10111"/>
                  </a:cubicBezTo>
                  <a:cubicBezTo>
                    <a:pt x="36114" y="9072"/>
                    <a:pt x="35460" y="8033"/>
                    <a:pt x="34815" y="7129"/>
                  </a:cubicBezTo>
                  <a:cubicBezTo>
                    <a:pt x="34161" y="6214"/>
                    <a:pt x="33516" y="5310"/>
                    <a:pt x="32737" y="4531"/>
                  </a:cubicBezTo>
                  <a:cubicBezTo>
                    <a:pt x="30398" y="2192"/>
                    <a:pt x="27146" y="634"/>
                    <a:pt x="23768" y="114"/>
                  </a:cubicBezTo>
                  <a:cubicBezTo>
                    <a:pt x="23116" y="38"/>
                    <a:pt x="22464" y="1"/>
                    <a:pt x="21813" y="1"/>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3053;p125">
              <a:extLst>
                <a:ext uri="{FF2B5EF4-FFF2-40B4-BE49-F238E27FC236}">
                  <a16:creationId xmlns:a16="http://schemas.microsoft.com/office/drawing/2014/main" id="{4EDC7031-A2A4-4C10-9B46-14C341F731C1}"/>
                </a:ext>
              </a:extLst>
            </p:cNvPr>
            <p:cNvSpPr/>
            <p:nvPr/>
          </p:nvSpPr>
          <p:spPr>
            <a:xfrm>
              <a:off x="4042875" y="4028575"/>
              <a:ext cx="964450" cy="471050"/>
            </a:xfrm>
            <a:custGeom>
              <a:avLst/>
              <a:gdLst/>
              <a:ahLst/>
              <a:cxnLst/>
              <a:rect l="l" t="t" r="r" b="b"/>
              <a:pathLst>
                <a:path w="38578" h="18842" extrusionOk="0">
                  <a:moveTo>
                    <a:pt x="38193" y="18842"/>
                  </a:moveTo>
                  <a:lnTo>
                    <a:pt x="38193" y="18842"/>
                  </a:lnTo>
                  <a:lnTo>
                    <a:pt x="38193" y="18842"/>
                  </a:lnTo>
                  <a:close/>
                  <a:moveTo>
                    <a:pt x="38193" y="18842"/>
                  </a:moveTo>
                  <a:lnTo>
                    <a:pt x="38193" y="18842"/>
                  </a:lnTo>
                  <a:lnTo>
                    <a:pt x="38193" y="18842"/>
                  </a:lnTo>
                  <a:close/>
                  <a:moveTo>
                    <a:pt x="38577" y="18062"/>
                  </a:moveTo>
                  <a:lnTo>
                    <a:pt x="38193" y="18842"/>
                  </a:lnTo>
                  <a:lnTo>
                    <a:pt x="38577" y="18062"/>
                  </a:lnTo>
                  <a:lnTo>
                    <a:pt x="38577" y="18062"/>
                  </a:lnTo>
                  <a:close/>
                  <a:moveTo>
                    <a:pt x="905" y="0"/>
                  </a:moveTo>
                  <a:cubicBezTo>
                    <a:pt x="645" y="520"/>
                    <a:pt x="385" y="1175"/>
                    <a:pt x="1" y="2214"/>
                  </a:cubicBezTo>
                  <a:lnTo>
                    <a:pt x="1" y="2214"/>
                  </a:lnTo>
                  <a:cubicBezTo>
                    <a:pt x="385" y="1175"/>
                    <a:pt x="645" y="520"/>
                    <a:pt x="905" y="0"/>
                  </a:cubicBezTo>
                  <a:close/>
                </a:path>
              </a:pathLst>
            </a:custGeom>
            <a:solidFill>
              <a:srgbClr val="7CCC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3054;p125">
              <a:extLst>
                <a:ext uri="{FF2B5EF4-FFF2-40B4-BE49-F238E27FC236}">
                  <a16:creationId xmlns:a16="http://schemas.microsoft.com/office/drawing/2014/main" id="{454CE477-410C-4B7D-8B12-1905F7EC14A7}"/>
                </a:ext>
              </a:extLst>
            </p:cNvPr>
            <p:cNvSpPr/>
            <p:nvPr/>
          </p:nvSpPr>
          <p:spPr>
            <a:xfrm>
              <a:off x="4237725" y="3859700"/>
              <a:ext cx="22650" cy="26000"/>
            </a:xfrm>
            <a:custGeom>
              <a:avLst/>
              <a:gdLst/>
              <a:ahLst/>
              <a:cxnLst/>
              <a:rect l="l" t="t" r="r" b="b"/>
              <a:pathLst>
                <a:path w="906" h="1040" extrusionOk="0">
                  <a:moveTo>
                    <a:pt x="126" y="0"/>
                  </a:moveTo>
                  <a:cubicBezTo>
                    <a:pt x="1" y="0"/>
                    <a:pt x="1" y="0"/>
                    <a:pt x="1" y="135"/>
                  </a:cubicBezTo>
                  <a:cubicBezTo>
                    <a:pt x="126" y="260"/>
                    <a:pt x="261" y="520"/>
                    <a:pt x="385" y="655"/>
                  </a:cubicBezTo>
                  <a:lnTo>
                    <a:pt x="521" y="780"/>
                  </a:lnTo>
                  <a:lnTo>
                    <a:pt x="780" y="1039"/>
                  </a:lnTo>
                  <a:cubicBezTo>
                    <a:pt x="780" y="1039"/>
                    <a:pt x="905" y="915"/>
                    <a:pt x="780" y="915"/>
                  </a:cubicBezTo>
                  <a:cubicBezTo>
                    <a:pt x="780" y="780"/>
                    <a:pt x="780" y="780"/>
                    <a:pt x="645" y="655"/>
                  </a:cubicBezTo>
                  <a:cubicBezTo>
                    <a:pt x="645" y="520"/>
                    <a:pt x="645" y="520"/>
                    <a:pt x="521" y="395"/>
                  </a:cubicBezTo>
                  <a:lnTo>
                    <a:pt x="12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3055;p125">
              <a:extLst>
                <a:ext uri="{FF2B5EF4-FFF2-40B4-BE49-F238E27FC236}">
                  <a16:creationId xmlns:a16="http://schemas.microsoft.com/office/drawing/2014/main" id="{8AC1AAAD-B186-45C5-A2CA-3ADD2981DDBB}"/>
                </a:ext>
              </a:extLst>
            </p:cNvPr>
            <p:cNvSpPr/>
            <p:nvPr/>
          </p:nvSpPr>
          <p:spPr>
            <a:xfrm>
              <a:off x="4175900" y="3931975"/>
              <a:ext cx="22900" cy="22050"/>
            </a:xfrm>
            <a:custGeom>
              <a:avLst/>
              <a:gdLst/>
              <a:ahLst/>
              <a:cxnLst/>
              <a:rect l="l" t="t" r="r" b="b"/>
              <a:pathLst>
                <a:path w="916" h="882" extrusionOk="0">
                  <a:moveTo>
                    <a:pt x="17" y="1"/>
                  </a:moveTo>
                  <a:cubicBezTo>
                    <a:pt x="1" y="1"/>
                    <a:pt x="1" y="35"/>
                    <a:pt x="1" y="102"/>
                  </a:cubicBezTo>
                  <a:lnTo>
                    <a:pt x="395" y="487"/>
                  </a:lnTo>
                  <a:lnTo>
                    <a:pt x="520" y="622"/>
                  </a:lnTo>
                  <a:lnTo>
                    <a:pt x="780" y="882"/>
                  </a:lnTo>
                  <a:cubicBezTo>
                    <a:pt x="915" y="882"/>
                    <a:pt x="915" y="747"/>
                    <a:pt x="915" y="747"/>
                  </a:cubicBezTo>
                  <a:lnTo>
                    <a:pt x="655" y="487"/>
                  </a:lnTo>
                  <a:cubicBezTo>
                    <a:pt x="655" y="487"/>
                    <a:pt x="655" y="362"/>
                    <a:pt x="520" y="362"/>
                  </a:cubicBezTo>
                  <a:cubicBezTo>
                    <a:pt x="395" y="227"/>
                    <a:pt x="260" y="102"/>
                    <a:pt x="136" y="102"/>
                  </a:cubicBezTo>
                  <a:cubicBezTo>
                    <a:pt x="68" y="35"/>
                    <a:pt x="34" y="1"/>
                    <a:pt x="17"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3056;p125">
              <a:extLst>
                <a:ext uri="{FF2B5EF4-FFF2-40B4-BE49-F238E27FC236}">
                  <a16:creationId xmlns:a16="http://schemas.microsoft.com/office/drawing/2014/main" id="{529C7F25-F2BD-454B-9B50-B7CC90172C51}"/>
                </a:ext>
              </a:extLst>
            </p:cNvPr>
            <p:cNvSpPr/>
            <p:nvPr/>
          </p:nvSpPr>
          <p:spPr>
            <a:xfrm>
              <a:off x="4357775" y="3781750"/>
              <a:ext cx="22875" cy="29375"/>
            </a:xfrm>
            <a:custGeom>
              <a:avLst/>
              <a:gdLst/>
              <a:ahLst/>
              <a:cxnLst/>
              <a:rect l="l" t="t" r="r" b="b"/>
              <a:pathLst>
                <a:path w="915" h="1175" extrusionOk="0">
                  <a:moveTo>
                    <a:pt x="0" y="1"/>
                  </a:moveTo>
                  <a:lnTo>
                    <a:pt x="0" y="136"/>
                  </a:lnTo>
                  <a:lnTo>
                    <a:pt x="395" y="520"/>
                  </a:lnTo>
                  <a:cubicBezTo>
                    <a:pt x="520" y="655"/>
                    <a:pt x="520" y="780"/>
                    <a:pt x="655" y="780"/>
                  </a:cubicBezTo>
                  <a:cubicBezTo>
                    <a:pt x="655" y="915"/>
                    <a:pt x="780" y="1040"/>
                    <a:pt x="780" y="1040"/>
                  </a:cubicBezTo>
                  <a:cubicBezTo>
                    <a:pt x="780" y="1175"/>
                    <a:pt x="915" y="1175"/>
                    <a:pt x="915" y="1175"/>
                  </a:cubicBezTo>
                  <a:lnTo>
                    <a:pt x="915" y="1040"/>
                  </a:lnTo>
                  <a:cubicBezTo>
                    <a:pt x="915" y="915"/>
                    <a:pt x="915" y="780"/>
                    <a:pt x="780" y="655"/>
                  </a:cubicBezTo>
                  <a:cubicBezTo>
                    <a:pt x="780" y="655"/>
                    <a:pt x="655" y="520"/>
                    <a:pt x="655" y="395"/>
                  </a:cubicBezTo>
                  <a:cubicBezTo>
                    <a:pt x="520" y="260"/>
                    <a:pt x="260" y="136"/>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3057;p125">
              <a:extLst>
                <a:ext uri="{FF2B5EF4-FFF2-40B4-BE49-F238E27FC236}">
                  <a16:creationId xmlns:a16="http://schemas.microsoft.com/office/drawing/2014/main" id="{8AD7992A-BA78-4CEA-8C96-8EBC0D42BE6F}"/>
                </a:ext>
              </a:extLst>
            </p:cNvPr>
            <p:cNvSpPr/>
            <p:nvPr/>
          </p:nvSpPr>
          <p:spPr>
            <a:xfrm>
              <a:off x="4510525" y="3726675"/>
              <a:ext cx="6525" cy="26000"/>
            </a:xfrm>
            <a:custGeom>
              <a:avLst/>
              <a:gdLst/>
              <a:ahLst/>
              <a:cxnLst/>
              <a:rect l="l" t="t" r="r" b="b"/>
              <a:pathLst>
                <a:path w="261" h="1040" extrusionOk="0">
                  <a:moveTo>
                    <a:pt x="126" y="0"/>
                  </a:moveTo>
                  <a:cubicBezTo>
                    <a:pt x="126" y="260"/>
                    <a:pt x="126" y="385"/>
                    <a:pt x="1" y="520"/>
                  </a:cubicBezTo>
                  <a:lnTo>
                    <a:pt x="1" y="780"/>
                  </a:lnTo>
                  <a:lnTo>
                    <a:pt x="1" y="1040"/>
                  </a:lnTo>
                  <a:lnTo>
                    <a:pt x="261" y="1040"/>
                  </a:lnTo>
                  <a:lnTo>
                    <a:pt x="261" y="780"/>
                  </a:lnTo>
                  <a:lnTo>
                    <a:pt x="261" y="520"/>
                  </a:lnTo>
                  <a:lnTo>
                    <a:pt x="2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3058;p125">
              <a:extLst>
                <a:ext uri="{FF2B5EF4-FFF2-40B4-BE49-F238E27FC236}">
                  <a16:creationId xmlns:a16="http://schemas.microsoft.com/office/drawing/2014/main" id="{BC723BB6-4B75-4FD8-AAF5-C74FA52A7066}"/>
                </a:ext>
              </a:extLst>
            </p:cNvPr>
            <p:cNvSpPr/>
            <p:nvPr/>
          </p:nvSpPr>
          <p:spPr>
            <a:xfrm>
              <a:off x="4633950" y="3720175"/>
              <a:ext cx="9625" cy="29125"/>
            </a:xfrm>
            <a:custGeom>
              <a:avLst/>
              <a:gdLst/>
              <a:ahLst/>
              <a:cxnLst/>
              <a:rect l="l" t="t" r="r" b="b"/>
              <a:pathLst>
                <a:path w="385" h="1165" extrusionOk="0">
                  <a:moveTo>
                    <a:pt x="260" y="1"/>
                  </a:moveTo>
                  <a:cubicBezTo>
                    <a:pt x="260" y="1"/>
                    <a:pt x="125" y="1"/>
                    <a:pt x="125" y="125"/>
                  </a:cubicBezTo>
                  <a:cubicBezTo>
                    <a:pt x="125" y="260"/>
                    <a:pt x="125" y="385"/>
                    <a:pt x="0" y="520"/>
                  </a:cubicBezTo>
                  <a:lnTo>
                    <a:pt x="0" y="780"/>
                  </a:lnTo>
                  <a:lnTo>
                    <a:pt x="0" y="1040"/>
                  </a:lnTo>
                  <a:lnTo>
                    <a:pt x="0" y="1164"/>
                  </a:lnTo>
                  <a:cubicBezTo>
                    <a:pt x="0" y="1164"/>
                    <a:pt x="125" y="1164"/>
                    <a:pt x="125" y="1040"/>
                  </a:cubicBezTo>
                  <a:cubicBezTo>
                    <a:pt x="125" y="1040"/>
                    <a:pt x="125" y="905"/>
                    <a:pt x="260" y="905"/>
                  </a:cubicBezTo>
                  <a:lnTo>
                    <a:pt x="260" y="645"/>
                  </a:lnTo>
                  <a:cubicBezTo>
                    <a:pt x="260" y="385"/>
                    <a:pt x="385" y="260"/>
                    <a:pt x="260" y="12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3059;p125">
              <a:extLst>
                <a:ext uri="{FF2B5EF4-FFF2-40B4-BE49-F238E27FC236}">
                  <a16:creationId xmlns:a16="http://schemas.microsoft.com/office/drawing/2014/main" id="{A1311C6A-D1C5-47E2-95B2-1E0C4972E6C9}"/>
                </a:ext>
              </a:extLst>
            </p:cNvPr>
            <p:cNvSpPr/>
            <p:nvPr/>
          </p:nvSpPr>
          <p:spPr>
            <a:xfrm>
              <a:off x="4763850" y="3765650"/>
              <a:ext cx="16125" cy="35600"/>
            </a:xfrm>
            <a:custGeom>
              <a:avLst/>
              <a:gdLst/>
              <a:ahLst/>
              <a:cxnLst/>
              <a:rect l="l" t="t" r="r" b="b"/>
              <a:pathLst>
                <a:path w="645" h="1424" extrusionOk="0">
                  <a:moveTo>
                    <a:pt x="520" y="0"/>
                  </a:moveTo>
                  <a:cubicBezTo>
                    <a:pt x="385" y="260"/>
                    <a:pt x="385" y="520"/>
                    <a:pt x="260" y="645"/>
                  </a:cubicBezTo>
                  <a:lnTo>
                    <a:pt x="125" y="1039"/>
                  </a:lnTo>
                  <a:cubicBezTo>
                    <a:pt x="1" y="1164"/>
                    <a:pt x="1" y="1164"/>
                    <a:pt x="1" y="1299"/>
                  </a:cubicBezTo>
                  <a:lnTo>
                    <a:pt x="1" y="1424"/>
                  </a:lnTo>
                  <a:lnTo>
                    <a:pt x="125" y="1424"/>
                  </a:lnTo>
                  <a:cubicBezTo>
                    <a:pt x="125" y="1299"/>
                    <a:pt x="260" y="1164"/>
                    <a:pt x="260" y="1164"/>
                  </a:cubicBezTo>
                  <a:cubicBezTo>
                    <a:pt x="385" y="1039"/>
                    <a:pt x="385" y="904"/>
                    <a:pt x="520" y="780"/>
                  </a:cubicBezTo>
                  <a:cubicBezTo>
                    <a:pt x="520" y="520"/>
                    <a:pt x="645" y="385"/>
                    <a:pt x="645" y="125"/>
                  </a:cubicBezTo>
                  <a:lnTo>
                    <a:pt x="64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3060;p125">
              <a:extLst>
                <a:ext uri="{FF2B5EF4-FFF2-40B4-BE49-F238E27FC236}">
                  <a16:creationId xmlns:a16="http://schemas.microsoft.com/office/drawing/2014/main" id="{5C72C511-3A42-4275-9494-1FC9A26EBF0F}"/>
                </a:ext>
              </a:extLst>
            </p:cNvPr>
            <p:cNvSpPr/>
            <p:nvPr/>
          </p:nvSpPr>
          <p:spPr>
            <a:xfrm>
              <a:off x="4857900" y="3843575"/>
              <a:ext cx="22900" cy="19525"/>
            </a:xfrm>
            <a:custGeom>
              <a:avLst/>
              <a:gdLst/>
              <a:ahLst/>
              <a:cxnLst/>
              <a:rect l="l" t="t" r="r" b="b"/>
              <a:pathLst>
                <a:path w="916" h="781" extrusionOk="0">
                  <a:moveTo>
                    <a:pt x="780" y="1"/>
                  </a:moveTo>
                  <a:lnTo>
                    <a:pt x="396" y="385"/>
                  </a:lnTo>
                  <a:cubicBezTo>
                    <a:pt x="260" y="385"/>
                    <a:pt x="260" y="385"/>
                    <a:pt x="136" y="521"/>
                  </a:cubicBezTo>
                  <a:lnTo>
                    <a:pt x="1" y="645"/>
                  </a:lnTo>
                  <a:lnTo>
                    <a:pt x="1" y="780"/>
                  </a:lnTo>
                  <a:cubicBezTo>
                    <a:pt x="136" y="780"/>
                    <a:pt x="260" y="645"/>
                    <a:pt x="260" y="645"/>
                  </a:cubicBezTo>
                  <a:cubicBezTo>
                    <a:pt x="396" y="645"/>
                    <a:pt x="396" y="645"/>
                    <a:pt x="520" y="521"/>
                  </a:cubicBezTo>
                  <a:cubicBezTo>
                    <a:pt x="655" y="385"/>
                    <a:pt x="780" y="261"/>
                    <a:pt x="780" y="126"/>
                  </a:cubicBezTo>
                  <a:cubicBezTo>
                    <a:pt x="915" y="126"/>
                    <a:pt x="915" y="126"/>
                    <a:pt x="78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3061;p125">
              <a:extLst>
                <a:ext uri="{FF2B5EF4-FFF2-40B4-BE49-F238E27FC236}">
                  <a16:creationId xmlns:a16="http://schemas.microsoft.com/office/drawing/2014/main" id="{42DA6830-E6AA-4064-B557-6344E990932A}"/>
                </a:ext>
              </a:extLst>
            </p:cNvPr>
            <p:cNvSpPr/>
            <p:nvPr/>
          </p:nvSpPr>
          <p:spPr>
            <a:xfrm>
              <a:off x="4926225" y="3947500"/>
              <a:ext cx="29125" cy="16150"/>
            </a:xfrm>
            <a:custGeom>
              <a:avLst/>
              <a:gdLst/>
              <a:ahLst/>
              <a:cxnLst/>
              <a:rect l="l" t="t" r="r" b="b"/>
              <a:pathLst>
                <a:path w="1165" h="646" extrusionOk="0">
                  <a:moveTo>
                    <a:pt x="1040" y="1"/>
                  </a:moveTo>
                  <a:cubicBezTo>
                    <a:pt x="905" y="126"/>
                    <a:pt x="645" y="126"/>
                    <a:pt x="520" y="261"/>
                  </a:cubicBezTo>
                  <a:lnTo>
                    <a:pt x="261" y="261"/>
                  </a:lnTo>
                  <a:cubicBezTo>
                    <a:pt x="261" y="385"/>
                    <a:pt x="126" y="385"/>
                    <a:pt x="126" y="385"/>
                  </a:cubicBezTo>
                  <a:cubicBezTo>
                    <a:pt x="1" y="385"/>
                    <a:pt x="1" y="520"/>
                    <a:pt x="1" y="520"/>
                  </a:cubicBezTo>
                  <a:lnTo>
                    <a:pt x="126" y="645"/>
                  </a:lnTo>
                  <a:cubicBezTo>
                    <a:pt x="261" y="520"/>
                    <a:pt x="261" y="520"/>
                    <a:pt x="385" y="520"/>
                  </a:cubicBezTo>
                  <a:cubicBezTo>
                    <a:pt x="520" y="520"/>
                    <a:pt x="520" y="520"/>
                    <a:pt x="645" y="385"/>
                  </a:cubicBezTo>
                  <a:cubicBezTo>
                    <a:pt x="780" y="385"/>
                    <a:pt x="905" y="261"/>
                    <a:pt x="1040" y="126"/>
                  </a:cubicBezTo>
                  <a:lnTo>
                    <a:pt x="1165" y="126"/>
                  </a:lnTo>
                  <a:lnTo>
                    <a:pt x="104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3062;p125">
              <a:extLst>
                <a:ext uri="{FF2B5EF4-FFF2-40B4-BE49-F238E27FC236}">
                  <a16:creationId xmlns:a16="http://schemas.microsoft.com/office/drawing/2014/main" id="{964EF636-F632-45B2-A02B-05214B305F0E}"/>
                </a:ext>
              </a:extLst>
            </p:cNvPr>
            <p:cNvSpPr/>
            <p:nvPr/>
          </p:nvSpPr>
          <p:spPr>
            <a:xfrm>
              <a:off x="4961825" y="4064425"/>
              <a:ext cx="32500" cy="6525"/>
            </a:xfrm>
            <a:custGeom>
              <a:avLst/>
              <a:gdLst/>
              <a:ahLst/>
              <a:cxnLst/>
              <a:rect l="l" t="t" r="r" b="b"/>
              <a:pathLst>
                <a:path w="1300" h="261" extrusionOk="0">
                  <a:moveTo>
                    <a:pt x="260" y="0"/>
                  </a:moveTo>
                  <a:cubicBezTo>
                    <a:pt x="260" y="125"/>
                    <a:pt x="136" y="125"/>
                    <a:pt x="1" y="125"/>
                  </a:cubicBezTo>
                  <a:lnTo>
                    <a:pt x="1" y="260"/>
                  </a:lnTo>
                  <a:lnTo>
                    <a:pt x="655" y="260"/>
                  </a:lnTo>
                  <a:cubicBezTo>
                    <a:pt x="780" y="260"/>
                    <a:pt x="1040" y="260"/>
                    <a:pt x="1175" y="125"/>
                  </a:cubicBezTo>
                  <a:cubicBezTo>
                    <a:pt x="1300" y="125"/>
                    <a:pt x="1175" y="0"/>
                    <a:pt x="117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3063;p125">
              <a:extLst>
                <a:ext uri="{FF2B5EF4-FFF2-40B4-BE49-F238E27FC236}">
                  <a16:creationId xmlns:a16="http://schemas.microsoft.com/office/drawing/2014/main" id="{E9AD1AE8-A9F2-4D5A-80C2-0DB35FEB0B7A}"/>
                </a:ext>
              </a:extLst>
            </p:cNvPr>
            <p:cNvSpPr/>
            <p:nvPr/>
          </p:nvSpPr>
          <p:spPr>
            <a:xfrm>
              <a:off x="4965200" y="4181325"/>
              <a:ext cx="32500" cy="6525"/>
            </a:xfrm>
            <a:custGeom>
              <a:avLst/>
              <a:gdLst/>
              <a:ahLst/>
              <a:cxnLst/>
              <a:rect l="l" t="t" r="r" b="b"/>
              <a:pathLst>
                <a:path w="1300" h="261" extrusionOk="0">
                  <a:moveTo>
                    <a:pt x="1" y="1"/>
                  </a:moveTo>
                  <a:lnTo>
                    <a:pt x="1" y="126"/>
                  </a:lnTo>
                  <a:cubicBezTo>
                    <a:pt x="125" y="126"/>
                    <a:pt x="261" y="126"/>
                    <a:pt x="261" y="261"/>
                  </a:cubicBezTo>
                  <a:lnTo>
                    <a:pt x="1165" y="261"/>
                  </a:lnTo>
                  <a:cubicBezTo>
                    <a:pt x="1165" y="126"/>
                    <a:pt x="1300" y="126"/>
                    <a:pt x="1300" y="126"/>
                  </a:cubicBezTo>
                  <a:lnTo>
                    <a:pt x="116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3064;p125">
              <a:extLst>
                <a:ext uri="{FF2B5EF4-FFF2-40B4-BE49-F238E27FC236}">
                  <a16:creationId xmlns:a16="http://schemas.microsoft.com/office/drawing/2014/main" id="{3165A926-3787-4EC5-AA6C-AF806519182B}"/>
                </a:ext>
              </a:extLst>
            </p:cNvPr>
            <p:cNvSpPr/>
            <p:nvPr/>
          </p:nvSpPr>
          <p:spPr>
            <a:xfrm>
              <a:off x="4948850" y="4294875"/>
              <a:ext cx="22875" cy="9900"/>
            </a:xfrm>
            <a:custGeom>
              <a:avLst/>
              <a:gdLst/>
              <a:ahLst/>
              <a:cxnLst/>
              <a:rect l="l" t="t" r="r" b="b"/>
              <a:pathLst>
                <a:path w="915" h="396" extrusionOk="0">
                  <a:moveTo>
                    <a:pt x="135" y="0"/>
                  </a:moveTo>
                  <a:cubicBezTo>
                    <a:pt x="0" y="0"/>
                    <a:pt x="0" y="0"/>
                    <a:pt x="0" y="136"/>
                  </a:cubicBezTo>
                  <a:cubicBezTo>
                    <a:pt x="135" y="260"/>
                    <a:pt x="135" y="260"/>
                    <a:pt x="260" y="260"/>
                  </a:cubicBezTo>
                  <a:cubicBezTo>
                    <a:pt x="260" y="395"/>
                    <a:pt x="395" y="395"/>
                    <a:pt x="395" y="395"/>
                  </a:cubicBezTo>
                  <a:lnTo>
                    <a:pt x="915" y="395"/>
                  </a:lnTo>
                  <a:lnTo>
                    <a:pt x="915" y="260"/>
                  </a:lnTo>
                  <a:cubicBezTo>
                    <a:pt x="779" y="136"/>
                    <a:pt x="655" y="136"/>
                    <a:pt x="520" y="136"/>
                  </a:cubicBezTo>
                  <a:lnTo>
                    <a:pt x="260" y="136"/>
                  </a:lnTo>
                  <a:cubicBezTo>
                    <a:pt x="260" y="136"/>
                    <a:pt x="135" y="136"/>
                    <a:pt x="1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3065;p125">
              <a:extLst>
                <a:ext uri="{FF2B5EF4-FFF2-40B4-BE49-F238E27FC236}">
                  <a16:creationId xmlns:a16="http://schemas.microsoft.com/office/drawing/2014/main" id="{8DA8A037-6EF1-4240-81C8-92FBE9947B73}"/>
                </a:ext>
              </a:extLst>
            </p:cNvPr>
            <p:cNvSpPr/>
            <p:nvPr/>
          </p:nvSpPr>
          <p:spPr>
            <a:xfrm>
              <a:off x="4075350" y="4077425"/>
              <a:ext cx="13025" cy="26000"/>
            </a:xfrm>
            <a:custGeom>
              <a:avLst/>
              <a:gdLst/>
              <a:ahLst/>
              <a:cxnLst/>
              <a:rect l="l" t="t" r="r" b="b"/>
              <a:pathLst>
                <a:path w="521" h="1040" extrusionOk="0">
                  <a:moveTo>
                    <a:pt x="385" y="0"/>
                  </a:moveTo>
                  <a:cubicBezTo>
                    <a:pt x="385" y="125"/>
                    <a:pt x="260" y="260"/>
                    <a:pt x="260" y="260"/>
                  </a:cubicBezTo>
                  <a:cubicBezTo>
                    <a:pt x="260" y="385"/>
                    <a:pt x="125" y="385"/>
                    <a:pt x="125" y="520"/>
                  </a:cubicBezTo>
                  <a:cubicBezTo>
                    <a:pt x="125" y="644"/>
                    <a:pt x="1" y="779"/>
                    <a:pt x="1" y="1039"/>
                  </a:cubicBezTo>
                  <a:lnTo>
                    <a:pt x="125" y="1039"/>
                  </a:lnTo>
                  <a:cubicBezTo>
                    <a:pt x="260" y="904"/>
                    <a:pt x="260" y="779"/>
                    <a:pt x="385" y="644"/>
                  </a:cubicBezTo>
                  <a:cubicBezTo>
                    <a:pt x="385" y="520"/>
                    <a:pt x="520" y="385"/>
                    <a:pt x="520" y="385"/>
                  </a:cubicBezTo>
                  <a:lnTo>
                    <a:pt x="520" y="125"/>
                  </a:lnTo>
                  <a:lnTo>
                    <a:pt x="52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3066;p125">
              <a:extLst>
                <a:ext uri="{FF2B5EF4-FFF2-40B4-BE49-F238E27FC236}">
                  <a16:creationId xmlns:a16="http://schemas.microsoft.com/office/drawing/2014/main" id="{B3E18A91-A8D4-4949-BBB6-A07BD81F4C96}"/>
                </a:ext>
              </a:extLst>
            </p:cNvPr>
            <p:cNvSpPr/>
            <p:nvPr/>
          </p:nvSpPr>
          <p:spPr>
            <a:xfrm>
              <a:off x="4182400" y="4136650"/>
              <a:ext cx="16400" cy="21850"/>
            </a:xfrm>
            <a:custGeom>
              <a:avLst/>
              <a:gdLst/>
              <a:ahLst/>
              <a:cxnLst/>
              <a:rect l="l" t="t" r="r" b="b"/>
              <a:pathLst>
                <a:path w="656" h="874" extrusionOk="0">
                  <a:moveTo>
                    <a:pt x="504" y="1"/>
                  </a:moveTo>
                  <a:cubicBezTo>
                    <a:pt x="489" y="1"/>
                    <a:pt x="458" y="32"/>
                    <a:pt x="395" y="94"/>
                  </a:cubicBezTo>
                  <a:lnTo>
                    <a:pt x="260" y="229"/>
                  </a:lnTo>
                  <a:lnTo>
                    <a:pt x="260" y="354"/>
                  </a:lnTo>
                  <a:cubicBezTo>
                    <a:pt x="135" y="489"/>
                    <a:pt x="135" y="614"/>
                    <a:pt x="0" y="749"/>
                  </a:cubicBezTo>
                  <a:lnTo>
                    <a:pt x="0" y="873"/>
                  </a:lnTo>
                  <a:lnTo>
                    <a:pt x="135" y="873"/>
                  </a:lnTo>
                  <a:cubicBezTo>
                    <a:pt x="260" y="749"/>
                    <a:pt x="395" y="614"/>
                    <a:pt x="395" y="489"/>
                  </a:cubicBezTo>
                  <a:lnTo>
                    <a:pt x="520" y="354"/>
                  </a:lnTo>
                  <a:cubicBezTo>
                    <a:pt x="520" y="229"/>
                    <a:pt x="520" y="229"/>
                    <a:pt x="655" y="94"/>
                  </a:cubicBezTo>
                  <a:lnTo>
                    <a:pt x="520" y="94"/>
                  </a:lnTo>
                  <a:cubicBezTo>
                    <a:pt x="520" y="32"/>
                    <a:pt x="520" y="1"/>
                    <a:pt x="504"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3067;p125">
              <a:extLst>
                <a:ext uri="{FF2B5EF4-FFF2-40B4-BE49-F238E27FC236}">
                  <a16:creationId xmlns:a16="http://schemas.microsoft.com/office/drawing/2014/main" id="{DA32E57D-27EE-46E1-9DEE-B87E82A1A621}"/>
                </a:ext>
              </a:extLst>
            </p:cNvPr>
            <p:cNvSpPr/>
            <p:nvPr/>
          </p:nvSpPr>
          <p:spPr>
            <a:xfrm>
              <a:off x="4289700" y="4190950"/>
              <a:ext cx="16125" cy="19500"/>
            </a:xfrm>
            <a:custGeom>
              <a:avLst/>
              <a:gdLst/>
              <a:ahLst/>
              <a:cxnLst/>
              <a:rect l="l" t="t" r="r" b="b"/>
              <a:pathLst>
                <a:path w="645" h="780" extrusionOk="0">
                  <a:moveTo>
                    <a:pt x="520" y="1"/>
                  </a:moveTo>
                  <a:cubicBezTo>
                    <a:pt x="520" y="136"/>
                    <a:pt x="385" y="136"/>
                    <a:pt x="385" y="136"/>
                  </a:cubicBezTo>
                  <a:cubicBezTo>
                    <a:pt x="385" y="260"/>
                    <a:pt x="385" y="260"/>
                    <a:pt x="260" y="395"/>
                  </a:cubicBezTo>
                  <a:cubicBezTo>
                    <a:pt x="260" y="520"/>
                    <a:pt x="125" y="520"/>
                    <a:pt x="0" y="655"/>
                  </a:cubicBezTo>
                  <a:lnTo>
                    <a:pt x="0" y="780"/>
                  </a:lnTo>
                  <a:lnTo>
                    <a:pt x="125" y="780"/>
                  </a:lnTo>
                  <a:cubicBezTo>
                    <a:pt x="260" y="780"/>
                    <a:pt x="385" y="655"/>
                    <a:pt x="520" y="520"/>
                  </a:cubicBezTo>
                  <a:cubicBezTo>
                    <a:pt x="520" y="395"/>
                    <a:pt x="645" y="395"/>
                    <a:pt x="645" y="260"/>
                  </a:cubicBezTo>
                  <a:lnTo>
                    <a:pt x="64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3068;p125">
              <a:extLst>
                <a:ext uri="{FF2B5EF4-FFF2-40B4-BE49-F238E27FC236}">
                  <a16:creationId xmlns:a16="http://schemas.microsoft.com/office/drawing/2014/main" id="{E40400E0-2AEF-4A13-9BF7-FE89FA9C0405}"/>
                </a:ext>
              </a:extLst>
            </p:cNvPr>
            <p:cNvSpPr/>
            <p:nvPr/>
          </p:nvSpPr>
          <p:spPr>
            <a:xfrm>
              <a:off x="4390250" y="4239800"/>
              <a:ext cx="16400" cy="19500"/>
            </a:xfrm>
            <a:custGeom>
              <a:avLst/>
              <a:gdLst/>
              <a:ahLst/>
              <a:cxnLst/>
              <a:rect l="l" t="t" r="r" b="b"/>
              <a:pathLst>
                <a:path w="656" h="780" extrusionOk="0">
                  <a:moveTo>
                    <a:pt x="395" y="0"/>
                  </a:moveTo>
                  <a:lnTo>
                    <a:pt x="395" y="260"/>
                  </a:lnTo>
                  <a:cubicBezTo>
                    <a:pt x="260" y="260"/>
                    <a:pt x="260" y="260"/>
                    <a:pt x="260" y="385"/>
                  </a:cubicBezTo>
                  <a:cubicBezTo>
                    <a:pt x="135" y="520"/>
                    <a:pt x="135" y="645"/>
                    <a:pt x="0" y="780"/>
                  </a:cubicBezTo>
                  <a:lnTo>
                    <a:pt x="135" y="780"/>
                  </a:lnTo>
                  <a:cubicBezTo>
                    <a:pt x="260" y="780"/>
                    <a:pt x="395" y="645"/>
                    <a:pt x="520" y="520"/>
                  </a:cubicBezTo>
                  <a:lnTo>
                    <a:pt x="520" y="260"/>
                  </a:lnTo>
                  <a:cubicBezTo>
                    <a:pt x="520" y="260"/>
                    <a:pt x="655" y="125"/>
                    <a:pt x="6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3069;p125">
              <a:extLst>
                <a:ext uri="{FF2B5EF4-FFF2-40B4-BE49-F238E27FC236}">
                  <a16:creationId xmlns:a16="http://schemas.microsoft.com/office/drawing/2014/main" id="{AEBF7C87-8658-479E-AC0C-37A2A69DE90B}"/>
                </a:ext>
              </a:extLst>
            </p:cNvPr>
            <p:cNvSpPr/>
            <p:nvPr/>
          </p:nvSpPr>
          <p:spPr>
            <a:xfrm>
              <a:off x="4494175" y="4291750"/>
              <a:ext cx="13000" cy="19525"/>
            </a:xfrm>
            <a:custGeom>
              <a:avLst/>
              <a:gdLst/>
              <a:ahLst/>
              <a:cxnLst/>
              <a:rect l="l" t="t" r="r" b="b"/>
              <a:pathLst>
                <a:path w="520" h="781" extrusionOk="0">
                  <a:moveTo>
                    <a:pt x="395" y="1"/>
                  </a:moveTo>
                  <a:lnTo>
                    <a:pt x="260" y="125"/>
                  </a:lnTo>
                  <a:cubicBezTo>
                    <a:pt x="260" y="261"/>
                    <a:pt x="135" y="261"/>
                    <a:pt x="135" y="261"/>
                  </a:cubicBezTo>
                  <a:cubicBezTo>
                    <a:pt x="135" y="385"/>
                    <a:pt x="0" y="520"/>
                    <a:pt x="0" y="645"/>
                  </a:cubicBezTo>
                  <a:lnTo>
                    <a:pt x="0" y="780"/>
                  </a:lnTo>
                  <a:lnTo>
                    <a:pt x="135" y="780"/>
                  </a:lnTo>
                  <a:cubicBezTo>
                    <a:pt x="260" y="645"/>
                    <a:pt x="260" y="520"/>
                    <a:pt x="395" y="385"/>
                  </a:cubicBezTo>
                  <a:cubicBezTo>
                    <a:pt x="395" y="385"/>
                    <a:pt x="395" y="261"/>
                    <a:pt x="520" y="261"/>
                  </a:cubicBezTo>
                  <a:lnTo>
                    <a:pt x="5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3070;p125">
              <a:extLst>
                <a:ext uri="{FF2B5EF4-FFF2-40B4-BE49-F238E27FC236}">
                  <a16:creationId xmlns:a16="http://schemas.microsoft.com/office/drawing/2014/main" id="{C79F345F-1821-44A7-8DC8-E5BF8CFDB64E}"/>
                </a:ext>
              </a:extLst>
            </p:cNvPr>
            <p:cNvSpPr/>
            <p:nvPr/>
          </p:nvSpPr>
          <p:spPr>
            <a:xfrm>
              <a:off x="4598100" y="4343725"/>
              <a:ext cx="16375" cy="22625"/>
            </a:xfrm>
            <a:custGeom>
              <a:avLst/>
              <a:gdLst/>
              <a:ahLst/>
              <a:cxnLst/>
              <a:rect l="l" t="t" r="r" b="b"/>
              <a:pathLst>
                <a:path w="655" h="905" extrusionOk="0">
                  <a:moveTo>
                    <a:pt x="520" y="0"/>
                  </a:moveTo>
                  <a:cubicBezTo>
                    <a:pt x="395" y="0"/>
                    <a:pt x="395" y="125"/>
                    <a:pt x="395" y="125"/>
                  </a:cubicBezTo>
                  <a:lnTo>
                    <a:pt x="135" y="385"/>
                  </a:lnTo>
                  <a:cubicBezTo>
                    <a:pt x="135" y="520"/>
                    <a:pt x="0" y="645"/>
                    <a:pt x="0" y="780"/>
                  </a:cubicBezTo>
                  <a:cubicBezTo>
                    <a:pt x="0" y="904"/>
                    <a:pt x="0" y="904"/>
                    <a:pt x="135" y="904"/>
                  </a:cubicBezTo>
                  <a:cubicBezTo>
                    <a:pt x="135" y="780"/>
                    <a:pt x="260" y="645"/>
                    <a:pt x="395" y="520"/>
                  </a:cubicBezTo>
                  <a:cubicBezTo>
                    <a:pt x="395" y="385"/>
                    <a:pt x="520" y="385"/>
                    <a:pt x="520" y="260"/>
                  </a:cubicBezTo>
                  <a:cubicBezTo>
                    <a:pt x="520" y="260"/>
                    <a:pt x="655" y="125"/>
                    <a:pt x="65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3071;p125">
              <a:extLst>
                <a:ext uri="{FF2B5EF4-FFF2-40B4-BE49-F238E27FC236}">
                  <a16:creationId xmlns:a16="http://schemas.microsoft.com/office/drawing/2014/main" id="{F157CDBC-CB76-4970-83B6-51FF92263C67}"/>
                </a:ext>
              </a:extLst>
            </p:cNvPr>
            <p:cNvSpPr/>
            <p:nvPr/>
          </p:nvSpPr>
          <p:spPr>
            <a:xfrm>
              <a:off x="4711900" y="4402175"/>
              <a:ext cx="9625" cy="19500"/>
            </a:xfrm>
            <a:custGeom>
              <a:avLst/>
              <a:gdLst/>
              <a:ahLst/>
              <a:cxnLst/>
              <a:rect l="l" t="t" r="r" b="b"/>
              <a:pathLst>
                <a:path w="385" h="780" extrusionOk="0">
                  <a:moveTo>
                    <a:pt x="260" y="1"/>
                  </a:moveTo>
                  <a:lnTo>
                    <a:pt x="260" y="125"/>
                  </a:lnTo>
                  <a:lnTo>
                    <a:pt x="125" y="385"/>
                  </a:lnTo>
                  <a:cubicBezTo>
                    <a:pt x="125" y="385"/>
                    <a:pt x="0" y="520"/>
                    <a:pt x="0" y="645"/>
                  </a:cubicBezTo>
                  <a:lnTo>
                    <a:pt x="0" y="780"/>
                  </a:lnTo>
                  <a:lnTo>
                    <a:pt x="125" y="780"/>
                  </a:lnTo>
                  <a:cubicBezTo>
                    <a:pt x="125" y="645"/>
                    <a:pt x="260" y="520"/>
                    <a:pt x="385" y="385"/>
                  </a:cubicBezTo>
                  <a:lnTo>
                    <a:pt x="385" y="260"/>
                  </a:lnTo>
                  <a:lnTo>
                    <a:pt x="38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3072;p125">
              <a:extLst>
                <a:ext uri="{FF2B5EF4-FFF2-40B4-BE49-F238E27FC236}">
                  <a16:creationId xmlns:a16="http://schemas.microsoft.com/office/drawing/2014/main" id="{EDAF78AB-63A1-43CD-8E7A-DE75F6703979}"/>
                </a:ext>
              </a:extLst>
            </p:cNvPr>
            <p:cNvSpPr/>
            <p:nvPr/>
          </p:nvSpPr>
          <p:spPr>
            <a:xfrm>
              <a:off x="4796325" y="4434650"/>
              <a:ext cx="19525" cy="29125"/>
            </a:xfrm>
            <a:custGeom>
              <a:avLst/>
              <a:gdLst/>
              <a:ahLst/>
              <a:cxnLst/>
              <a:rect l="l" t="t" r="r" b="b"/>
              <a:pathLst>
                <a:path w="781" h="1165" extrusionOk="0">
                  <a:moveTo>
                    <a:pt x="780" y="1"/>
                  </a:moveTo>
                  <a:cubicBezTo>
                    <a:pt x="645" y="1"/>
                    <a:pt x="645" y="1"/>
                    <a:pt x="520" y="125"/>
                  </a:cubicBezTo>
                  <a:lnTo>
                    <a:pt x="520" y="260"/>
                  </a:lnTo>
                  <a:cubicBezTo>
                    <a:pt x="385" y="385"/>
                    <a:pt x="385" y="520"/>
                    <a:pt x="385" y="520"/>
                  </a:cubicBezTo>
                  <a:cubicBezTo>
                    <a:pt x="260" y="645"/>
                    <a:pt x="260" y="780"/>
                    <a:pt x="125" y="780"/>
                  </a:cubicBezTo>
                  <a:cubicBezTo>
                    <a:pt x="125" y="905"/>
                    <a:pt x="125" y="1040"/>
                    <a:pt x="1" y="1040"/>
                  </a:cubicBezTo>
                  <a:lnTo>
                    <a:pt x="1" y="1165"/>
                  </a:lnTo>
                  <a:lnTo>
                    <a:pt x="125" y="1165"/>
                  </a:lnTo>
                  <a:cubicBezTo>
                    <a:pt x="260" y="1040"/>
                    <a:pt x="520" y="905"/>
                    <a:pt x="520" y="645"/>
                  </a:cubicBezTo>
                  <a:cubicBezTo>
                    <a:pt x="645" y="520"/>
                    <a:pt x="645" y="385"/>
                    <a:pt x="645" y="385"/>
                  </a:cubicBezTo>
                  <a:cubicBezTo>
                    <a:pt x="645" y="260"/>
                    <a:pt x="780" y="125"/>
                    <a:pt x="780" y="125"/>
                  </a:cubicBezTo>
                  <a:lnTo>
                    <a:pt x="78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3073;p125">
              <a:extLst>
                <a:ext uri="{FF2B5EF4-FFF2-40B4-BE49-F238E27FC236}">
                  <a16:creationId xmlns:a16="http://schemas.microsoft.com/office/drawing/2014/main" id="{34FA9E7A-E48E-44C0-B5B8-953D80189854}"/>
                </a:ext>
              </a:extLst>
            </p:cNvPr>
            <p:cNvSpPr/>
            <p:nvPr/>
          </p:nvSpPr>
          <p:spPr>
            <a:xfrm>
              <a:off x="4020025" y="3716775"/>
              <a:ext cx="1039250" cy="847800"/>
            </a:xfrm>
            <a:custGeom>
              <a:avLst/>
              <a:gdLst/>
              <a:ahLst/>
              <a:cxnLst/>
              <a:rect l="l" t="t" r="r" b="b"/>
              <a:pathLst>
                <a:path w="41570" h="33912" extrusionOk="0">
                  <a:moveTo>
                    <a:pt x="22764" y="127"/>
                  </a:moveTo>
                  <a:cubicBezTo>
                    <a:pt x="23444" y="127"/>
                    <a:pt x="24130" y="170"/>
                    <a:pt x="24817" y="261"/>
                  </a:cubicBezTo>
                  <a:cubicBezTo>
                    <a:pt x="27540" y="656"/>
                    <a:pt x="30138" y="1695"/>
                    <a:pt x="32352" y="3379"/>
                  </a:cubicBezTo>
                  <a:cubicBezTo>
                    <a:pt x="32612" y="3514"/>
                    <a:pt x="32871" y="3774"/>
                    <a:pt x="33131" y="4034"/>
                  </a:cubicBezTo>
                  <a:cubicBezTo>
                    <a:pt x="33391" y="4293"/>
                    <a:pt x="33651" y="4418"/>
                    <a:pt x="33911" y="4678"/>
                  </a:cubicBezTo>
                  <a:cubicBezTo>
                    <a:pt x="34295" y="5198"/>
                    <a:pt x="34815" y="5717"/>
                    <a:pt x="35210" y="6237"/>
                  </a:cubicBezTo>
                  <a:cubicBezTo>
                    <a:pt x="35594" y="6756"/>
                    <a:pt x="35989" y="7276"/>
                    <a:pt x="36374" y="7931"/>
                  </a:cubicBezTo>
                  <a:cubicBezTo>
                    <a:pt x="36768" y="8450"/>
                    <a:pt x="37153" y="9095"/>
                    <a:pt x="37413" y="9614"/>
                  </a:cubicBezTo>
                  <a:cubicBezTo>
                    <a:pt x="37548" y="10009"/>
                    <a:pt x="37673" y="10269"/>
                    <a:pt x="37808" y="10529"/>
                  </a:cubicBezTo>
                  <a:cubicBezTo>
                    <a:pt x="37932" y="10913"/>
                    <a:pt x="38068" y="11173"/>
                    <a:pt x="38192" y="11568"/>
                  </a:cubicBezTo>
                  <a:cubicBezTo>
                    <a:pt x="38192" y="11693"/>
                    <a:pt x="38192" y="11828"/>
                    <a:pt x="38327" y="12088"/>
                  </a:cubicBezTo>
                  <a:lnTo>
                    <a:pt x="38452" y="12472"/>
                  </a:lnTo>
                  <a:cubicBezTo>
                    <a:pt x="38452" y="12867"/>
                    <a:pt x="38587" y="13127"/>
                    <a:pt x="38587" y="13512"/>
                  </a:cubicBezTo>
                  <a:cubicBezTo>
                    <a:pt x="38847" y="14811"/>
                    <a:pt x="38972" y="16245"/>
                    <a:pt x="38847" y="17544"/>
                  </a:cubicBezTo>
                  <a:cubicBezTo>
                    <a:pt x="38847" y="18968"/>
                    <a:pt x="38712" y="20267"/>
                    <a:pt x="38327" y="21566"/>
                  </a:cubicBezTo>
                  <a:cubicBezTo>
                    <a:pt x="38327" y="21961"/>
                    <a:pt x="38192" y="22220"/>
                    <a:pt x="38192" y="22605"/>
                  </a:cubicBezTo>
                  <a:cubicBezTo>
                    <a:pt x="38068" y="22865"/>
                    <a:pt x="37932" y="23260"/>
                    <a:pt x="37932" y="23644"/>
                  </a:cubicBezTo>
                  <a:cubicBezTo>
                    <a:pt x="37673" y="24299"/>
                    <a:pt x="37548" y="24943"/>
                    <a:pt x="37413" y="25598"/>
                  </a:cubicBezTo>
                  <a:lnTo>
                    <a:pt x="37413" y="25723"/>
                  </a:lnTo>
                  <a:lnTo>
                    <a:pt x="37548" y="25858"/>
                  </a:lnTo>
                  <a:lnTo>
                    <a:pt x="39886" y="27022"/>
                  </a:lnTo>
                  <a:lnTo>
                    <a:pt x="40531" y="27417"/>
                  </a:lnTo>
                  <a:lnTo>
                    <a:pt x="41050" y="27676"/>
                  </a:lnTo>
                  <a:lnTo>
                    <a:pt x="41185" y="27801"/>
                  </a:lnTo>
                  <a:lnTo>
                    <a:pt x="41185" y="27936"/>
                  </a:lnTo>
                  <a:lnTo>
                    <a:pt x="41185" y="28061"/>
                  </a:lnTo>
                  <a:cubicBezTo>
                    <a:pt x="41050" y="28321"/>
                    <a:pt x="41050" y="28580"/>
                    <a:pt x="40925" y="28716"/>
                  </a:cubicBezTo>
                  <a:cubicBezTo>
                    <a:pt x="40666" y="29620"/>
                    <a:pt x="40271" y="30399"/>
                    <a:pt x="39886" y="31179"/>
                  </a:cubicBezTo>
                  <a:cubicBezTo>
                    <a:pt x="39508" y="31926"/>
                    <a:pt x="39014" y="32673"/>
                    <a:pt x="38516" y="33420"/>
                  </a:cubicBezTo>
                  <a:lnTo>
                    <a:pt x="38516" y="33420"/>
                  </a:lnTo>
                  <a:lnTo>
                    <a:pt x="276" y="14496"/>
                  </a:lnTo>
                  <a:lnTo>
                    <a:pt x="276" y="14496"/>
                  </a:lnTo>
                  <a:cubicBezTo>
                    <a:pt x="536" y="13609"/>
                    <a:pt x="922" y="12714"/>
                    <a:pt x="1299" y="11828"/>
                  </a:cubicBezTo>
                  <a:cubicBezTo>
                    <a:pt x="1554" y="11062"/>
                    <a:pt x="2060" y="10167"/>
                    <a:pt x="2570" y="9396"/>
                  </a:cubicBezTo>
                  <a:lnTo>
                    <a:pt x="2570" y="9396"/>
                  </a:lnTo>
                  <a:cubicBezTo>
                    <a:pt x="3443" y="9768"/>
                    <a:pt x="4324" y="10023"/>
                    <a:pt x="5196" y="10394"/>
                  </a:cubicBezTo>
                  <a:lnTo>
                    <a:pt x="5331" y="10269"/>
                  </a:lnTo>
                  <a:cubicBezTo>
                    <a:pt x="6236" y="8575"/>
                    <a:pt x="7535" y="7151"/>
                    <a:pt x="8969" y="5852"/>
                  </a:cubicBezTo>
                  <a:cubicBezTo>
                    <a:pt x="9613" y="5198"/>
                    <a:pt x="10393" y="4553"/>
                    <a:pt x="11172" y="4034"/>
                  </a:cubicBezTo>
                  <a:cubicBezTo>
                    <a:pt x="11432" y="3899"/>
                    <a:pt x="11567" y="3774"/>
                    <a:pt x="11827" y="3639"/>
                  </a:cubicBezTo>
                  <a:lnTo>
                    <a:pt x="12471" y="3254"/>
                  </a:lnTo>
                  <a:lnTo>
                    <a:pt x="13645" y="2475"/>
                  </a:lnTo>
                  <a:cubicBezTo>
                    <a:pt x="15329" y="1560"/>
                    <a:pt x="17148" y="916"/>
                    <a:pt x="19101" y="521"/>
                  </a:cubicBezTo>
                  <a:cubicBezTo>
                    <a:pt x="20280" y="272"/>
                    <a:pt x="21512" y="127"/>
                    <a:pt x="22764" y="127"/>
                  </a:cubicBezTo>
                  <a:close/>
                  <a:moveTo>
                    <a:pt x="22735" y="0"/>
                  </a:moveTo>
                  <a:cubicBezTo>
                    <a:pt x="21493" y="0"/>
                    <a:pt x="20271" y="142"/>
                    <a:pt x="19101" y="396"/>
                  </a:cubicBezTo>
                  <a:cubicBezTo>
                    <a:pt x="17148" y="781"/>
                    <a:pt x="15329" y="1436"/>
                    <a:pt x="13645" y="2340"/>
                  </a:cubicBezTo>
                  <a:cubicBezTo>
                    <a:pt x="13126" y="2600"/>
                    <a:pt x="12731" y="2859"/>
                    <a:pt x="12346" y="3119"/>
                  </a:cubicBezTo>
                  <a:lnTo>
                    <a:pt x="11692" y="3514"/>
                  </a:lnTo>
                  <a:cubicBezTo>
                    <a:pt x="11432" y="3639"/>
                    <a:pt x="11307" y="3774"/>
                    <a:pt x="11047" y="3899"/>
                  </a:cubicBezTo>
                  <a:cubicBezTo>
                    <a:pt x="10268" y="4418"/>
                    <a:pt x="9613" y="5073"/>
                    <a:pt x="8834" y="5717"/>
                  </a:cubicBezTo>
                  <a:cubicBezTo>
                    <a:pt x="7410" y="7016"/>
                    <a:pt x="6111" y="8575"/>
                    <a:pt x="5196" y="10269"/>
                  </a:cubicBezTo>
                  <a:lnTo>
                    <a:pt x="5196" y="10134"/>
                  </a:lnTo>
                  <a:cubicBezTo>
                    <a:pt x="4292" y="9874"/>
                    <a:pt x="3378" y="9490"/>
                    <a:pt x="2473" y="9230"/>
                  </a:cubicBezTo>
                  <a:lnTo>
                    <a:pt x="2338" y="9230"/>
                  </a:lnTo>
                  <a:cubicBezTo>
                    <a:pt x="1954" y="10134"/>
                    <a:pt x="1434" y="10913"/>
                    <a:pt x="1039" y="11828"/>
                  </a:cubicBezTo>
                  <a:cubicBezTo>
                    <a:pt x="655" y="12732"/>
                    <a:pt x="395" y="13512"/>
                    <a:pt x="135" y="14426"/>
                  </a:cubicBezTo>
                  <a:lnTo>
                    <a:pt x="0" y="14551"/>
                  </a:lnTo>
                  <a:lnTo>
                    <a:pt x="135" y="14551"/>
                  </a:lnTo>
                  <a:lnTo>
                    <a:pt x="38587" y="33777"/>
                  </a:lnTo>
                  <a:lnTo>
                    <a:pt x="38712" y="33912"/>
                  </a:lnTo>
                  <a:lnTo>
                    <a:pt x="38712" y="33777"/>
                  </a:lnTo>
                  <a:cubicBezTo>
                    <a:pt x="39231" y="32997"/>
                    <a:pt x="39751" y="32218"/>
                    <a:pt x="40146" y="31438"/>
                  </a:cubicBezTo>
                  <a:cubicBezTo>
                    <a:pt x="40666" y="30534"/>
                    <a:pt x="41050" y="29755"/>
                    <a:pt x="41310" y="28840"/>
                  </a:cubicBezTo>
                  <a:cubicBezTo>
                    <a:pt x="41310" y="28580"/>
                    <a:pt x="41445" y="28456"/>
                    <a:pt x="41445" y="28196"/>
                  </a:cubicBezTo>
                  <a:lnTo>
                    <a:pt x="41570" y="28061"/>
                  </a:lnTo>
                  <a:lnTo>
                    <a:pt x="41570" y="27801"/>
                  </a:lnTo>
                  <a:cubicBezTo>
                    <a:pt x="41570" y="27676"/>
                    <a:pt x="41570" y="27541"/>
                    <a:pt x="41445" y="27541"/>
                  </a:cubicBezTo>
                  <a:cubicBezTo>
                    <a:pt x="41445" y="27417"/>
                    <a:pt x="41310" y="27417"/>
                    <a:pt x="41310" y="27417"/>
                  </a:cubicBezTo>
                  <a:lnTo>
                    <a:pt x="40666" y="27022"/>
                  </a:lnTo>
                  <a:lnTo>
                    <a:pt x="40011" y="26762"/>
                  </a:lnTo>
                  <a:cubicBezTo>
                    <a:pt x="39280" y="26401"/>
                    <a:pt x="38550" y="25922"/>
                    <a:pt x="37819" y="25539"/>
                  </a:cubicBezTo>
                  <a:lnTo>
                    <a:pt x="37819" y="25539"/>
                  </a:lnTo>
                  <a:lnTo>
                    <a:pt x="38192" y="23644"/>
                  </a:lnTo>
                  <a:cubicBezTo>
                    <a:pt x="38327" y="23384"/>
                    <a:pt x="38452" y="23000"/>
                    <a:pt x="38452" y="22740"/>
                  </a:cubicBezTo>
                  <a:cubicBezTo>
                    <a:pt x="38587" y="22345"/>
                    <a:pt x="38712" y="21961"/>
                    <a:pt x="38712" y="21701"/>
                  </a:cubicBezTo>
                  <a:cubicBezTo>
                    <a:pt x="39107" y="20267"/>
                    <a:pt x="39231" y="18968"/>
                    <a:pt x="39231" y="17544"/>
                  </a:cubicBezTo>
                  <a:cubicBezTo>
                    <a:pt x="39367" y="16245"/>
                    <a:pt x="39231" y="14811"/>
                    <a:pt x="38972" y="13387"/>
                  </a:cubicBezTo>
                  <a:cubicBezTo>
                    <a:pt x="38972" y="13127"/>
                    <a:pt x="38847" y="12732"/>
                    <a:pt x="38712" y="12472"/>
                  </a:cubicBezTo>
                  <a:lnTo>
                    <a:pt x="38587" y="11953"/>
                  </a:lnTo>
                  <a:cubicBezTo>
                    <a:pt x="38587" y="11828"/>
                    <a:pt x="38587" y="11568"/>
                    <a:pt x="38452" y="11433"/>
                  </a:cubicBezTo>
                  <a:cubicBezTo>
                    <a:pt x="38327" y="11049"/>
                    <a:pt x="38327" y="10789"/>
                    <a:pt x="38192" y="10394"/>
                  </a:cubicBezTo>
                  <a:cubicBezTo>
                    <a:pt x="38068" y="10134"/>
                    <a:pt x="37932" y="9749"/>
                    <a:pt x="37673" y="9490"/>
                  </a:cubicBezTo>
                  <a:cubicBezTo>
                    <a:pt x="37413" y="8835"/>
                    <a:pt x="37028" y="8315"/>
                    <a:pt x="36633" y="7671"/>
                  </a:cubicBezTo>
                  <a:lnTo>
                    <a:pt x="35469" y="6112"/>
                  </a:lnTo>
                  <a:cubicBezTo>
                    <a:pt x="34950" y="5457"/>
                    <a:pt x="34555" y="4938"/>
                    <a:pt x="34035" y="4553"/>
                  </a:cubicBezTo>
                  <a:lnTo>
                    <a:pt x="33256" y="3774"/>
                  </a:lnTo>
                  <a:cubicBezTo>
                    <a:pt x="32996" y="3639"/>
                    <a:pt x="32736" y="3379"/>
                    <a:pt x="32476" y="3119"/>
                  </a:cubicBezTo>
                  <a:cubicBezTo>
                    <a:pt x="30273" y="1560"/>
                    <a:pt x="27540" y="521"/>
                    <a:pt x="24817" y="137"/>
                  </a:cubicBezTo>
                  <a:cubicBezTo>
                    <a:pt x="24120" y="44"/>
                    <a:pt x="23424" y="0"/>
                    <a:pt x="227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74;p125">
              <a:extLst>
                <a:ext uri="{FF2B5EF4-FFF2-40B4-BE49-F238E27FC236}">
                  <a16:creationId xmlns:a16="http://schemas.microsoft.com/office/drawing/2014/main" id="{125120C7-6CC4-4265-A8FD-7D09E83DBE6E}"/>
                </a:ext>
              </a:extLst>
            </p:cNvPr>
            <p:cNvSpPr/>
            <p:nvPr/>
          </p:nvSpPr>
          <p:spPr>
            <a:xfrm>
              <a:off x="4322175" y="3872675"/>
              <a:ext cx="552125" cy="412600"/>
            </a:xfrm>
            <a:custGeom>
              <a:avLst/>
              <a:gdLst/>
              <a:ahLst/>
              <a:cxnLst/>
              <a:rect l="l" t="t" r="r" b="b"/>
              <a:pathLst>
                <a:path w="22085" h="16504" extrusionOk="0">
                  <a:moveTo>
                    <a:pt x="11042" y="294"/>
                  </a:moveTo>
                  <a:cubicBezTo>
                    <a:pt x="11432" y="294"/>
                    <a:pt x="11822" y="328"/>
                    <a:pt x="12212" y="396"/>
                  </a:cubicBezTo>
                  <a:cubicBezTo>
                    <a:pt x="12336" y="396"/>
                    <a:pt x="12596" y="520"/>
                    <a:pt x="12731" y="520"/>
                  </a:cubicBezTo>
                  <a:lnTo>
                    <a:pt x="12991" y="520"/>
                  </a:lnTo>
                  <a:cubicBezTo>
                    <a:pt x="13116" y="656"/>
                    <a:pt x="13251" y="656"/>
                    <a:pt x="13251" y="656"/>
                  </a:cubicBezTo>
                  <a:lnTo>
                    <a:pt x="13895" y="780"/>
                  </a:lnTo>
                  <a:cubicBezTo>
                    <a:pt x="14030" y="915"/>
                    <a:pt x="14155" y="915"/>
                    <a:pt x="14415" y="1040"/>
                  </a:cubicBezTo>
                  <a:cubicBezTo>
                    <a:pt x="14810" y="1175"/>
                    <a:pt x="15069" y="1300"/>
                    <a:pt x="15454" y="1435"/>
                  </a:cubicBezTo>
                  <a:cubicBezTo>
                    <a:pt x="15849" y="1560"/>
                    <a:pt x="16109" y="1820"/>
                    <a:pt x="16493" y="1955"/>
                  </a:cubicBezTo>
                  <a:cubicBezTo>
                    <a:pt x="17148" y="2214"/>
                    <a:pt x="17668" y="2599"/>
                    <a:pt x="18187" y="2994"/>
                  </a:cubicBezTo>
                  <a:cubicBezTo>
                    <a:pt x="18707" y="3513"/>
                    <a:pt x="19226" y="3898"/>
                    <a:pt x="19746" y="4553"/>
                  </a:cubicBezTo>
                  <a:cubicBezTo>
                    <a:pt x="20526" y="5592"/>
                    <a:pt x="21170" y="6756"/>
                    <a:pt x="21565" y="8190"/>
                  </a:cubicBezTo>
                  <a:cubicBezTo>
                    <a:pt x="21949" y="9489"/>
                    <a:pt x="21949" y="10913"/>
                    <a:pt x="21825" y="12212"/>
                  </a:cubicBezTo>
                  <a:cubicBezTo>
                    <a:pt x="21825" y="12607"/>
                    <a:pt x="21825" y="12867"/>
                    <a:pt x="21689" y="13251"/>
                  </a:cubicBezTo>
                  <a:lnTo>
                    <a:pt x="21565" y="13771"/>
                  </a:lnTo>
                  <a:lnTo>
                    <a:pt x="21565" y="14290"/>
                  </a:lnTo>
                  <a:cubicBezTo>
                    <a:pt x="21430" y="14550"/>
                    <a:pt x="21305" y="14945"/>
                    <a:pt x="21305" y="15330"/>
                  </a:cubicBezTo>
                  <a:lnTo>
                    <a:pt x="21074" y="16141"/>
                  </a:lnTo>
                  <a:lnTo>
                    <a:pt x="21074" y="16141"/>
                  </a:lnTo>
                  <a:lnTo>
                    <a:pt x="21045" y="16109"/>
                  </a:lnTo>
                  <a:cubicBezTo>
                    <a:pt x="20910" y="16109"/>
                    <a:pt x="20910" y="16109"/>
                    <a:pt x="20785" y="15984"/>
                  </a:cubicBezTo>
                  <a:cubicBezTo>
                    <a:pt x="20785" y="15984"/>
                    <a:pt x="20650" y="15849"/>
                    <a:pt x="20526" y="15849"/>
                  </a:cubicBezTo>
                  <a:cubicBezTo>
                    <a:pt x="20266" y="15725"/>
                    <a:pt x="20131" y="15589"/>
                    <a:pt x="19871" y="15465"/>
                  </a:cubicBezTo>
                  <a:cubicBezTo>
                    <a:pt x="19486" y="15330"/>
                    <a:pt x="18967" y="15070"/>
                    <a:pt x="18572" y="14810"/>
                  </a:cubicBezTo>
                  <a:cubicBezTo>
                    <a:pt x="17668" y="14425"/>
                    <a:pt x="16753" y="14031"/>
                    <a:pt x="15974" y="13511"/>
                  </a:cubicBezTo>
                  <a:lnTo>
                    <a:pt x="10653" y="11048"/>
                  </a:lnTo>
                  <a:cubicBezTo>
                    <a:pt x="8834" y="10269"/>
                    <a:pt x="7140" y="9354"/>
                    <a:pt x="5321" y="8450"/>
                  </a:cubicBezTo>
                  <a:cubicBezTo>
                    <a:pt x="4542" y="8055"/>
                    <a:pt x="3638" y="7670"/>
                    <a:pt x="2723" y="7151"/>
                  </a:cubicBezTo>
                  <a:cubicBezTo>
                    <a:pt x="2339" y="6891"/>
                    <a:pt x="1944" y="6756"/>
                    <a:pt x="1559" y="6496"/>
                  </a:cubicBezTo>
                  <a:cubicBezTo>
                    <a:pt x="1109" y="6271"/>
                    <a:pt x="753" y="6046"/>
                    <a:pt x="497" y="5821"/>
                  </a:cubicBezTo>
                  <a:lnTo>
                    <a:pt x="497" y="5821"/>
                  </a:lnTo>
                  <a:cubicBezTo>
                    <a:pt x="1393" y="4594"/>
                    <a:pt x="2511" y="3602"/>
                    <a:pt x="3638" y="2734"/>
                  </a:cubicBezTo>
                  <a:cubicBezTo>
                    <a:pt x="4802" y="1955"/>
                    <a:pt x="6236" y="1175"/>
                    <a:pt x="7660" y="780"/>
                  </a:cubicBezTo>
                  <a:cubicBezTo>
                    <a:pt x="8439" y="520"/>
                    <a:pt x="9094" y="396"/>
                    <a:pt x="9873" y="396"/>
                  </a:cubicBezTo>
                  <a:cubicBezTo>
                    <a:pt x="10263" y="328"/>
                    <a:pt x="10653" y="294"/>
                    <a:pt x="11042" y="294"/>
                  </a:cubicBezTo>
                  <a:close/>
                  <a:moveTo>
                    <a:pt x="9873" y="1"/>
                  </a:moveTo>
                  <a:lnTo>
                    <a:pt x="7535" y="396"/>
                  </a:lnTo>
                  <a:cubicBezTo>
                    <a:pt x="6880" y="656"/>
                    <a:pt x="6101" y="915"/>
                    <a:pt x="5457" y="1300"/>
                  </a:cubicBezTo>
                  <a:cubicBezTo>
                    <a:pt x="4677" y="1560"/>
                    <a:pt x="4022" y="1955"/>
                    <a:pt x="3378" y="2474"/>
                  </a:cubicBezTo>
                  <a:cubicBezTo>
                    <a:pt x="2204" y="3378"/>
                    <a:pt x="1040" y="4418"/>
                    <a:pt x="0" y="5717"/>
                  </a:cubicBezTo>
                  <a:lnTo>
                    <a:pt x="0" y="5852"/>
                  </a:lnTo>
                  <a:lnTo>
                    <a:pt x="125" y="5976"/>
                  </a:lnTo>
                  <a:lnTo>
                    <a:pt x="1300" y="6756"/>
                  </a:lnTo>
                  <a:cubicBezTo>
                    <a:pt x="1684" y="7016"/>
                    <a:pt x="2204" y="7276"/>
                    <a:pt x="2599" y="7535"/>
                  </a:cubicBezTo>
                  <a:cubicBezTo>
                    <a:pt x="3503" y="7930"/>
                    <a:pt x="4282" y="8450"/>
                    <a:pt x="5197" y="8834"/>
                  </a:cubicBezTo>
                  <a:cubicBezTo>
                    <a:pt x="7015" y="9614"/>
                    <a:pt x="8699" y="10528"/>
                    <a:pt x="10518" y="11308"/>
                  </a:cubicBezTo>
                  <a:lnTo>
                    <a:pt x="15849" y="13771"/>
                  </a:lnTo>
                  <a:cubicBezTo>
                    <a:pt x="16753" y="14166"/>
                    <a:pt x="17532" y="14550"/>
                    <a:pt x="18447" y="15070"/>
                  </a:cubicBezTo>
                  <a:cubicBezTo>
                    <a:pt x="18967" y="15205"/>
                    <a:pt x="19351" y="15465"/>
                    <a:pt x="19746" y="15725"/>
                  </a:cubicBezTo>
                  <a:cubicBezTo>
                    <a:pt x="20006" y="15725"/>
                    <a:pt x="20266" y="15849"/>
                    <a:pt x="20390" y="15984"/>
                  </a:cubicBezTo>
                  <a:cubicBezTo>
                    <a:pt x="20526" y="16109"/>
                    <a:pt x="20650" y="16109"/>
                    <a:pt x="20785" y="16244"/>
                  </a:cubicBezTo>
                  <a:cubicBezTo>
                    <a:pt x="20785" y="16244"/>
                    <a:pt x="20910" y="16369"/>
                    <a:pt x="21045" y="16369"/>
                  </a:cubicBezTo>
                  <a:lnTo>
                    <a:pt x="21170" y="16504"/>
                  </a:lnTo>
                  <a:lnTo>
                    <a:pt x="21170" y="16369"/>
                  </a:lnTo>
                  <a:lnTo>
                    <a:pt x="21430" y="15330"/>
                  </a:lnTo>
                  <a:cubicBezTo>
                    <a:pt x="21565" y="14945"/>
                    <a:pt x="21565" y="14685"/>
                    <a:pt x="21689" y="14290"/>
                  </a:cubicBezTo>
                  <a:cubicBezTo>
                    <a:pt x="21689" y="14166"/>
                    <a:pt x="21689" y="14031"/>
                    <a:pt x="21825" y="13771"/>
                  </a:cubicBezTo>
                  <a:lnTo>
                    <a:pt x="21825" y="13251"/>
                  </a:lnTo>
                  <a:cubicBezTo>
                    <a:pt x="21949" y="12991"/>
                    <a:pt x="21949" y="12607"/>
                    <a:pt x="21949" y="12212"/>
                  </a:cubicBezTo>
                  <a:cubicBezTo>
                    <a:pt x="22084" y="10913"/>
                    <a:pt x="22084" y="9489"/>
                    <a:pt x="21689" y="8055"/>
                  </a:cubicBezTo>
                  <a:cubicBezTo>
                    <a:pt x="21305" y="6756"/>
                    <a:pt x="20650" y="5457"/>
                    <a:pt x="19746" y="4418"/>
                  </a:cubicBezTo>
                  <a:cubicBezTo>
                    <a:pt x="19351" y="3898"/>
                    <a:pt x="18832" y="3378"/>
                    <a:pt x="18312" y="2859"/>
                  </a:cubicBezTo>
                  <a:cubicBezTo>
                    <a:pt x="17792" y="2474"/>
                    <a:pt x="17148" y="2079"/>
                    <a:pt x="16493" y="1820"/>
                  </a:cubicBezTo>
                  <a:cubicBezTo>
                    <a:pt x="15194" y="1040"/>
                    <a:pt x="13770" y="520"/>
                    <a:pt x="12212" y="136"/>
                  </a:cubicBezTo>
                  <a:cubicBezTo>
                    <a:pt x="11432" y="1"/>
                    <a:pt x="10653" y="1"/>
                    <a:pt x="9873"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075;p125">
              <a:extLst>
                <a:ext uri="{FF2B5EF4-FFF2-40B4-BE49-F238E27FC236}">
                  <a16:creationId xmlns:a16="http://schemas.microsoft.com/office/drawing/2014/main" id="{B0706BEB-C17F-461F-B0DA-B2C54CAB22B1}"/>
                </a:ext>
              </a:extLst>
            </p:cNvPr>
            <p:cNvSpPr/>
            <p:nvPr/>
          </p:nvSpPr>
          <p:spPr>
            <a:xfrm>
              <a:off x="4413100" y="4106500"/>
              <a:ext cx="314925" cy="142925"/>
            </a:xfrm>
            <a:custGeom>
              <a:avLst/>
              <a:gdLst/>
              <a:ahLst/>
              <a:cxnLst/>
              <a:rect l="l" t="t" r="r" b="b"/>
              <a:pathLst>
                <a:path w="12597" h="5717" extrusionOk="0">
                  <a:moveTo>
                    <a:pt x="1" y="1"/>
                  </a:moveTo>
                  <a:cubicBezTo>
                    <a:pt x="1040" y="521"/>
                    <a:pt x="2079" y="916"/>
                    <a:pt x="3119" y="1435"/>
                  </a:cubicBezTo>
                  <a:cubicBezTo>
                    <a:pt x="4158" y="1820"/>
                    <a:pt x="5197" y="2339"/>
                    <a:pt x="6236" y="2859"/>
                  </a:cubicBezTo>
                  <a:lnTo>
                    <a:pt x="9354" y="4293"/>
                  </a:lnTo>
                  <a:cubicBezTo>
                    <a:pt x="10393" y="4813"/>
                    <a:pt x="11432" y="5197"/>
                    <a:pt x="12472" y="5717"/>
                  </a:cubicBezTo>
                  <a:lnTo>
                    <a:pt x="12596" y="5717"/>
                  </a:lnTo>
                  <a:lnTo>
                    <a:pt x="12596" y="5592"/>
                  </a:lnTo>
                  <a:cubicBezTo>
                    <a:pt x="11557" y="5072"/>
                    <a:pt x="10518" y="4553"/>
                    <a:pt x="9479" y="4158"/>
                  </a:cubicBezTo>
                  <a:cubicBezTo>
                    <a:pt x="8439" y="3638"/>
                    <a:pt x="7400" y="3119"/>
                    <a:pt x="6361" y="2734"/>
                  </a:cubicBezTo>
                  <a:lnTo>
                    <a:pt x="3119" y="1300"/>
                  </a:lnTo>
                  <a:lnTo>
                    <a:pt x="1"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076;p125">
              <a:extLst>
                <a:ext uri="{FF2B5EF4-FFF2-40B4-BE49-F238E27FC236}">
                  <a16:creationId xmlns:a16="http://schemas.microsoft.com/office/drawing/2014/main" id="{CCA2AD65-C1AD-4227-A826-5701DF278EAB}"/>
                </a:ext>
              </a:extLst>
            </p:cNvPr>
            <p:cNvSpPr/>
            <p:nvPr/>
          </p:nvSpPr>
          <p:spPr>
            <a:xfrm>
              <a:off x="4465075" y="4161850"/>
              <a:ext cx="188375" cy="77975"/>
            </a:xfrm>
            <a:custGeom>
              <a:avLst/>
              <a:gdLst/>
              <a:ahLst/>
              <a:cxnLst/>
              <a:rect l="l" t="t" r="r" b="b"/>
              <a:pathLst>
                <a:path w="7535" h="3119" extrusionOk="0">
                  <a:moveTo>
                    <a:pt x="0" y="1"/>
                  </a:moveTo>
                  <a:lnTo>
                    <a:pt x="0" y="125"/>
                  </a:lnTo>
                  <a:lnTo>
                    <a:pt x="1819" y="905"/>
                  </a:lnTo>
                  <a:cubicBezTo>
                    <a:pt x="2463" y="1165"/>
                    <a:pt x="3118" y="1424"/>
                    <a:pt x="3638" y="1684"/>
                  </a:cubicBezTo>
                  <a:lnTo>
                    <a:pt x="5581" y="2464"/>
                  </a:lnTo>
                  <a:cubicBezTo>
                    <a:pt x="6236" y="2723"/>
                    <a:pt x="6755" y="2858"/>
                    <a:pt x="7400" y="3118"/>
                  </a:cubicBezTo>
                  <a:lnTo>
                    <a:pt x="7535" y="3118"/>
                  </a:lnTo>
                  <a:lnTo>
                    <a:pt x="7535" y="2983"/>
                  </a:lnTo>
                  <a:lnTo>
                    <a:pt x="5581" y="2204"/>
                  </a:lnTo>
                  <a:lnTo>
                    <a:pt x="3762" y="1559"/>
                  </a:lnTo>
                  <a:lnTo>
                    <a:pt x="1819" y="780"/>
                  </a:lnTo>
                  <a:cubicBezTo>
                    <a:pt x="1299" y="520"/>
                    <a:pt x="645" y="260"/>
                    <a:pt x="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077;p125">
              <a:extLst>
                <a:ext uri="{FF2B5EF4-FFF2-40B4-BE49-F238E27FC236}">
                  <a16:creationId xmlns:a16="http://schemas.microsoft.com/office/drawing/2014/main" id="{44A18A0F-B201-4D22-B231-65952679ED9B}"/>
                </a:ext>
              </a:extLst>
            </p:cNvPr>
            <p:cNvSpPr/>
            <p:nvPr/>
          </p:nvSpPr>
          <p:spPr>
            <a:xfrm>
              <a:off x="4961825" y="4424775"/>
              <a:ext cx="13025" cy="11275"/>
            </a:xfrm>
            <a:custGeom>
              <a:avLst/>
              <a:gdLst/>
              <a:ahLst/>
              <a:cxnLst/>
              <a:rect l="l" t="t" r="r" b="b"/>
              <a:pathLst>
                <a:path w="521" h="451" extrusionOk="0">
                  <a:moveTo>
                    <a:pt x="396" y="1"/>
                  </a:moveTo>
                  <a:lnTo>
                    <a:pt x="260" y="136"/>
                  </a:lnTo>
                  <a:cubicBezTo>
                    <a:pt x="136" y="136"/>
                    <a:pt x="136" y="260"/>
                    <a:pt x="136" y="260"/>
                  </a:cubicBezTo>
                  <a:cubicBezTo>
                    <a:pt x="1" y="260"/>
                    <a:pt x="1" y="260"/>
                    <a:pt x="1" y="396"/>
                  </a:cubicBezTo>
                  <a:lnTo>
                    <a:pt x="136" y="396"/>
                  </a:lnTo>
                  <a:cubicBezTo>
                    <a:pt x="177" y="437"/>
                    <a:pt x="220" y="451"/>
                    <a:pt x="259" y="451"/>
                  </a:cubicBezTo>
                  <a:cubicBezTo>
                    <a:pt x="335" y="451"/>
                    <a:pt x="396" y="396"/>
                    <a:pt x="396" y="396"/>
                  </a:cubicBezTo>
                  <a:cubicBezTo>
                    <a:pt x="520" y="260"/>
                    <a:pt x="520" y="136"/>
                    <a:pt x="520" y="136"/>
                  </a:cubicBezTo>
                  <a:lnTo>
                    <a:pt x="5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078;p125">
              <a:extLst>
                <a:ext uri="{FF2B5EF4-FFF2-40B4-BE49-F238E27FC236}">
                  <a16:creationId xmlns:a16="http://schemas.microsoft.com/office/drawing/2014/main" id="{0D3DCA81-CB40-4E96-99C3-FC1A99291F1A}"/>
                </a:ext>
              </a:extLst>
            </p:cNvPr>
            <p:cNvSpPr/>
            <p:nvPr/>
          </p:nvSpPr>
          <p:spPr>
            <a:xfrm>
              <a:off x="4994300" y="4418275"/>
              <a:ext cx="9900" cy="22050"/>
            </a:xfrm>
            <a:custGeom>
              <a:avLst/>
              <a:gdLst/>
              <a:ahLst/>
              <a:cxnLst/>
              <a:rect l="l" t="t" r="r" b="b"/>
              <a:pathLst>
                <a:path w="396" h="882" extrusionOk="0">
                  <a:moveTo>
                    <a:pt x="136" y="1"/>
                  </a:moveTo>
                  <a:lnTo>
                    <a:pt x="1" y="136"/>
                  </a:lnTo>
                  <a:lnTo>
                    <a:pt x="1" y="520"/>
                  </a:lnTo>
                  <a:lnTo>
                    <a:pt x="1" y="780"/>
                  </a:lnTo>
                  <a:lnTo>
                    <a:pt x="136" y="780"/>
                  </a:lnTo>
                  <a:cubicBezTo>
                    <a:pt x="136" y="848"/>
                    <a:pt x="167" y="882"/>
                    <a:pt x="198" y="882"/>
                  </a:cubicBezTo>
                  <a:cubicBezTo>
                    <a:pt x="229" y="882"/>
                    <a:pt x="260" y="848"/>
                    <a:pt x="260" y="780"/>
                  </a:cubicBezTo>
                  <a:cubicBezTo>
                    <a:pt x="260" y="656"/>
                    <a:pt x="396" y="520"/>
                    <a:pt x="260" y="396"/>
                  </a:cubicBezTo>
                  <a:lnTo>
                    <a:pt x="260" y="136"/>
                  </a:lnTo>
                  <a:cubicBezTo>
                    <a:pt x="136" y="136"/>
                    <a:pt x="136" y="1"/>
                    <a:pt x="136"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079;p125">
              <a:extLst>
                <a:ext uri="{FF2B5EF4-FFF2-40B4-BE49-F238E27FC236}">
                  <a16:creationId xmlns:a16="http://schemas.microsoft.com/office/drawing/2014/main" id="{8619E3B2-4587-44D2-A2D5-0771D9AE666A}"/>
                </a:ext>
              </a:extLst>
            </p:cNvPr>
            <p:cNvSpPr/>
            <p:nvPr/>
          </p:nvSpPr>
          <p:spPr>
            <a:xfrm>
              <a:off x="4965200" y="4457250"/>
              <a:ext cx="19525" cy="11300"/>
            </a:xfrm>
            <a:custGeom>
              <a:avLst/>
              <a:gdLst/>
              <a:ahLst/>
              <a:cxnLst/>
              <a:rect l="l" t="t" r="r" b="b"/>
              <a:pathLst>
                <a:path w="781" h="452" extrusionOk="0">
                  <a:moveTo>
                    <a:pt x="1" y="1"/>
                  </a:moveTo>
                  <a:lnTo>
                    <a:pt x="1" y="136"/>
                  </a:lnTo>
                  <a:cubicBezTo>
                    <a:pt x="125" y="261"/>
                    <a:pt x="261" y="261"/>
                    <a:pt x="385" y="396"/>
                  </a:cubicBezTo>
                  <a:lnTo>
                    <a:pt x="645" y="396"/>
                  </a:lnTo>
                  <a:cubicBezTo>
                    <a:pt x="690" y="437"/>
                    <a:pt x="720" y="451"/>
                    <a:pt x="740" y="451"/>
                  </a:cubicBezTo>
                  <a:cubicBezTo>
                    <a:pt x="780" y="451"/>
                    <a:pt x="780" y="396"/>
                    <a:pt x="780" y="396"/>
                  </a:cubicBezTo>
                  <a:lnTo>
                    <a:pt x="780" y="261"/>
                  </a:lnTo>
                  <a:cubicBezTo>
                    <a:pt x="645" y="136"/>
                    <a:pt x="520" y="136"/>
                    <a:pt x="520" y="136"/>
                  </a:cubicBezTo>
                  <a:cubicBezTo>
                    <a:pt x="385" y="1"/>
                    <a:pt x="26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080;p125">
              <a:extLst>
                <a:ext uri="{FF2B5EF4-FFF2-40B4-BE49-F238E27FC236}">
                  <a16:creationId xmlns:a16="http://schemas.microsoft.com/office/drawing/2014/main" id="{B67AD602-4AED-4E0A-956A-4DE2B0058562}"/>
                </a:ext>
              </a:extLst>
            </p:cNvPr>
            <p:cNvSpPr/>
            <p:nvPr/>
          </p:nvSpPr>
          <p:spPr>
            <a:xfrm>
              <a:off x="4088350" y="3990450"/>
              <a:ext cx="13000" cy="12175"/>
            </a:xfrm>
            <a:custGeom>
              <a:avLst/>
              <a:gdLst/>
              <a:ahLst/>
              <a:cxnLst/>
              <a:rect l="l" t="t" r="r" b="b"/>
              <a:pathLst>
                <a:path w="520" h="487" extrusionOk="0">
                  <a:moveTo>
                    <a:pt x="503" y="0"/>
                  </a:moveTo>
                  <a:cubicBezTo>
                    <a:pt x="486" y="0"/>
                    <a:pt x="452" y="34"/>
                    <a:pt x="385" y="102"/>
                  </a:cubicBezTo>
                  <a:cubicBezTo>
                    <a:pt x="385" y="102"/>
                    <a:pt x="260" y="102"/>
                    <a:pt x="260" y="226"/>
                  </a:cubicBezTo>
                  <a:cubicBezTo>
                    <a:pt x="125" y="226"/>
                    <a:pt x="125" y="226"/>
                    <a:pt x="125" y="361"/>
                  </a:cubicBezTo>
                  <a:lnTo>
                    <a:pt x="0" y="361"/>
                  </a:lnTo>
                  <a:cubicBezTo>
                    <a:pt x="0" y="486"/>
                    <a:pt x="125" y="486"/>
                    <a:pt x="125" y="486"/>
                  </a:cubicBezTo>
                  <a:cubicBezTo>
                    <a:pt x="260" y="486"/>
                    <a:pt x="385" y="486"/>
                    <a:pt x="385" y="361"/>
                  </a:cubicBezTo>
                  <a:cubicBezTo>
                    <a:pt x="520" y="361"/>
                    <a:pt x="520" y="226"/>
                    <a:pt x="520" y="102"/>
                  </a:cubicBezTo>
                  <a:cubicBezTo>
                    <a:pt x="520" y="34"/>
                    <a:pt x="520" y="0"/>
                    <a:pt x="503"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081;p125">
              <a:extLst>
                <a:ext uri="{FF2B5EF4-FFF2-40B4-BE49-F238E27FC236}">
                  <a16:creationId xmlns:a16="http://schemas.microsoft.com/office/drawing/2014/main" id="{9E2DECD5-84F7-40ED-B7B9-28FF0434F228}"/>
                </a:ext>
              </a:extLst>
            </p:cNvPr>
            <p:cNvSpPr/>
            <p:nvPr/>
          </p:nvSpPr>
          <p:spPr>
            <a:xfrm>
              <a:off x="4120825" y="3986475"/>
              <a:ext cx="9625" cy="19525"/>
            </a:xfrm>
            <a:custGeom>
              <a:avLst/>
              <a:gdLst/>
              <a:ahLst/>
              <a:cxnLst/>
              <a:rect l="l" t="t" r="r" b="b"/>
              <a:pathLst>
                <a:path w="385" h="781" extrusionOk="0">
                  <a:moveTo>
                    <a:pt x="125" y="1"/>
                  </a:moveTo>
                  <a:lnTo>
                    <a:pt x="0" y="125"/>
                  </a:lnTo>
                  <a:lnTo>
                    <a:pt x="0" y="385"/>
                  </a:lnTo>
                  <a:cubicBezTo>
                    <a:pt x="0" y="520"/>
                    <a:pt x="0" y="645"/>
                    <a:pt x="125" y="780"/>
                  </a:cubicBezTo>
                  <a:lnTo>
                    <a:pt x="260" y="780"/>
                  </a:lnTo>
                  <a:cubicBezTo>
                    <a:pt x="385" y="645"/>
                    <a:pt x="385" y="520"/>
                    <a:pt x="385" y="385"/>
                  </a:cubicBezTo>
                  <a:cubicBezTo>
                    <a:pt x="385" y="261"/>
                    <a:pt x="260" y="125"/>
                    <a:pt x="2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082;p125">
              <a:extLst>
                <a:ext uri="{FF2B5EF4-FFF2-40B4-BE49-F238E27FC236}">
                  <a16:creationId xmlns:a16="http://schemas.microsoft.com/office/drawing/2014/main" id="{6599E63F-847B-4301-A62B-F462EC6DEEF8}"/>
                </a:ext>
              </a:extLst>
            </p:cNvPr>
            <p:cNvSpPr/>
            <p:nvPr/>
          </p:nvSpPr>
          <p:spPr>
            <a:xfrm>
              <a:off x="4091475" y="4025450"/>
              <a:ext cx="19500" cy="9650"/>
            </a:xfrm>
            <a:custGeom>
              <a:avLst/>
              <a:gdLst/>
              <a:ahLst/>
              <a:cxnLst/>
              <a:rect l="l" t="t" r="r" b="b"/>
              <a:pathLst>
                <a:path w="780" h="386" extrusionOk="0">
                  <a:moveTo>
                    <a:pt x="0" y="1"/>
                  </a:moveTo>
                  <a:lnTo>
                    <a:pt x="0" y="125"/>
                  </a:lnTo>
                  <a:cubicBezTo>
                    <a:pt x="135" y="125"/>
                    <a:pt x="260" y="260"/>
                    <a:pt x="395" y="260"/>
                  </a:cubicBezTo>
                  <a:cubicBezTo>
                    <a:pt x="520" y="385"/>
                    <a:pt x="520" y="385"/>
                    <a:pt x="655" y="385"/>
                  </a:cubicBezTo>
                  <a:lnTo>
                    <a:pt x="779" y="385"/>
                  </a:lnTo>
                  <a:lnTo>
                    <a:pt x="779" y="260"/>
                  </a:lnTo>
                  <a:cubicBezTo>
                    <a:pt x="655" y="125"/>
                    <a:pt x="520" y="125"/>
                    <a:pt x="52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9" name="Google Shape;3231;p125">
            <a:extLst>
              <a:ext uri="{FF2B5EF4-FFF2-40B4-BE49-F238E27FC236}">
                <a16:creationId xmlns:a16="http://schemas.microsoft.com/office/drawing/2014/main" id="{DC0C1AE3-B757-420C-825F-ECDEE4EA75C3}"/>
              </a:ext>
            </a:extLst>
          </p:cNvPr>
          <p:cNvGrpSpPr/>
          <p:nvPr/>
        </p:nvGrpSpPr>
        <p:grpSpPr>
          <a:xfrm>
            <a:off x="1050581" y="2380750"/>
            <a:ext cx="1451850" cy="1172300"/>
            <a:chOff x="13822750" y="7795200"/>
            <a:chExt cx="1451850" cy="1172300"/>
          </a:xfrm>
        </p:grpSpPr>
        <p:sp>
          <p:nvSpPr>
            <p:cNvPr id="40" name="Google Shape;3232;p125">
              <a:extLst>
                <a:ext uri="{FF2B5EF4-FFF2-40B4-BE49-F238E27FC236}">
                  <a16:creationId xmlns:a16="http://schemas.microsoft.com/office/drawing/2014/main" id="{E0C3AEE2-651F-48F9-AF7B-C72CB893CC4D}"/>
                </a:ext>
              </a:extLst>
            </p:cNvPr>
            <p:cNvSpPr/>
            <p:nvPr/>
          </p:nvSpPr>
          <p:spPr>
            <a:xfrm>
              <a:off x="13881225" y="7840000"/>
              <a:ext cx="1373900" cy="1117875"/>
            </a:xfrm>
            <a:custGeom>
              <a:avLst/>
              <a:gdLst/>
              <a:ahLst/>
              <a:cxnLst/>
              <a:rect l="l" t="t" r="r" b="b"/>
              <a:pathLst>
                <a:path w="54956" h="44715" extrusionOk="0">
                  <a:moveTo>
                    <a:pt x="40790" y="14701"/>
                  </a:moveTo>
                  <a:lnTo>
                    <a:pt x="44303" y="26913"/>
                  </a:lnTo>
                  <a:lnTo>
                    <a:pt x="22084" y="32504"/>
                  </a:lnTo>
                  <a:lnTo>
                    <a:pt x="40790" y="14701"/>
                  </a:lnTo>
                  <a:close/>
                  <a:moveTo>
                    <a:pt x="45075" y="0"/>
                  </a:moveTo>
                  <a:cubicBezTo>
                    <a:pt x="41430" y="0"/>
                    <a:pt x="0" y="44715"/>
                    <a:pt x="0" y="44715"/>
                  </a:cubicBezTo>
                  <a:lnTo>
                    <a:pt x="0" y="44715"/>
                  </a:lnTo>
                  <a:lnTo>
                    <a:pt x="54955" y="30290"/>
                  </a:lnTo>
                  <a:cubicBezTo>
                    <a:pt x="52357" y="21976"/>
                    <a:pt x="45207" y="27"/>
                    <a:pt x="45207" y="27"/>
                  </a:cubicBezTo>
                  <a:cubicBezTo>
                    <a:pt x="45171" y="9"/>
                    <a:pt x="45127" y="0"/>
                    <a:pt x="45075"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3233;p125">
              <a:extLst>
                <a:ext uri="{FF2B5EF4-FFF2-40B4-BE49-F238E27FC236}">
                  <a16:creationId xmlns:a16="http://schemas.microsoft.com/office/drawing/2014/main" id="{09964E21-7F2A-4A88-9DC6-659098220E90}"/>
                </a:ext>
              </a:extLst>
            </p:cNvPr>
            <p:cNvSpPr/>
            <p:nvPr/>
          </p:nvSpPr>
          <p:spPr>
            <a:xfrm>
              <a:off x="15011400" y="7840675"/>
              <a:ext cx="3400" cy="9625"/>
            </a:xfrm>
            <a:custGeom>
              <a:avLst/>
              <a:gdLst/>
              <a:ahLst/>
              <a:cxnLst/>
              <a:rect l="l" t="t" r="r" b="b"/>
              <a:pathLst>
                <a:path w="136" h="385" extrusionOk="0">
                  <a:moveTo>
                    <a:pt x="135" y="385"/>
                  </a:moveTo>
                  <a:lnTo>
                    <a:pt x="135" y="385"/>
                  </a:lnTo>
                  <a:lnTo>
                    <a:pt x="135" y="385"/>
                  </a:lnTo>
                  <a:close/>
                  <a:moveTo>
                    <a:pt x="135" y="385"/>
                  </a:moveTo>
                  <a:lnTo>
                    <a:pt x="135" y="385"/>
                  </a:lnTo>
                  <a:lnTo>
                    <a:pt x="135" y="385"/>
                  </a:lnTo>
                  <a:close/>
                  <a:moveTo>
                    <a:pt x="135" y="385"/>
                  </a:moveTo>
                  <a:lnTo>
                    <a:pt x="135" y="385"/>
                  </a:lnTo>
                  <a:lnTo>
                    <a:pt x="135" y="385"/>
                  </a:lnTo>
                  <a:close/>
                  <a:moveTo>
                    <a:pt x="0" y="0"/>
                  </a:moveTo>
                  <a:cubicBezTo>
                    <a:pt x="0" y="0"/>
                    <a:pt x="0" y="125"/>
                    <a:pt x="135" y="385"/>
                  </a:cubicBezTo>
                  <a:cubicBezTo>
                    <a:pt x="0" y="125"/>
                    <a:pt x="0" y="0"/>
                    <a:pt x="0" y="0"/>
                  </a:cubicBezTo>
                  <a:close/>
                  <a:moveTo>
                    <a:pt x="0" y="0"/>
                  </a:moveTo>
                  <a:lnTo>
                    <a:pt x="0" y="0"/>
                  </a:lnTo>
                  <a:lnTo>
                    <a:pt x="0" y="0"/>
                  </a:lnTo>
                  <a:close/>
                  <a:moveTo>
                    <a:pt x="0" y="0"/>
                  </a:moveTo>
                  <a:lnTo>
                    <a:pt x="0" y="0"/>
                  </a:lnTo>
                  <a:lnTo>
                    <a:pt x="0" y="0"/>
                  </a:lnTo>
                  <a:close/>
                  <a:moveTo>
                    <a:pt x="0" y="0"/>
                  </a:moveTo>
                  <a:lnTo>
                    <a:pt x="0" y="0"/>
                  </a:lnTo>
                  <a:close/>
                </a:path>
              </a:pathLst>
            </a:custGeom>
            <a:solidFill>
              <a:srgbClr val="F7E9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3234;p125">
              <a:extLst>
                <a:ext uri="{FF2B5EF4-FFF2-40B4-BE49-F238E27FC236}">
                  <a16:creationId xmlns:a16="http://schemas.microsoft.com/office/drawing/2014/main" id="{BBC18A63-05C4-4CF0-BA25-F4D9A22AB98E}"/>
                </a:ext>
              </a:extLst>
            </p:cNvPr>
            <p:cNvSpPr/>
            <p:nvPr/>
          </p:nvSpPr>
          <p:spPr>
            <a:xfrm>
              <a:off x="13881225" y="8922000"/>
              <a:ext cx="123425" cy="35875"/>
            </a:xfrm>
            <a:custGeom>
              <a:avLst/>
              <a:gdLst/>
              <a:ahLst/>
              <a:cxnLst/>
              <a:rect l="l" t="t" r="r" b="b"/>
              <a:pathLst>
                <a:path w="4937" h="1435" extrusionOk="0">
                  <a:moveTo>
                    <a:pt x="4936" y="1"/>
                  </a:moveTo>
                  <a:lnTo>
                    <a:pt x="135" y="1175"/>
                  </a:lnTo>
                  <a:cubicBezTo>
                    <a:pt x="0" y="1300"/>
                    <a:pt x="0" y="1435"/>
                    <a:pt x="0" y="1435"/>
                  </a:cubicBezTo>
                  <a:lnTo>
                    <a:pt x="4936" y="136"/>
                  </a:lnTo>
                  <a:lnTo>
                    <a:pt x="4936" y="1"/>
                  </a:lnTo>
                  <a:close/>
                </a:path>
              </a:pathLst>
            </a:custGeom>
            <a:solidFill>
              <a:srgbClr val="EFD51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3235;p125">
              <a:extLst>
                <a:ext uri="{FF2B5EF4-FFF2-40B4-BE49-F238E27FC236}">
                  <a16:creationId xmlns:a16="http://schemas.microsoft.com/office/drawing/2014/main" id="{B2039908-61B4-4434-99B4-43743F4DBD63}"/>
                </a:ext>
              </a:extLst>
            </p:cNvPr>
            <p:cNvSpPr/>
            <p:nvPr/>
          </p:nvSpPr>
          <p:spPr>
            <a:xfrm>
              <a:off x="13822750" y="7795200"/>
              <a:ext cx="1451850" cy="1172300"/>
            </a:xfrm>
            <a:custGeom>
              <a:avLst/>
              <a:gdLst/>
              <a:ahLst/>
              <a:cxnLst/>
              <a:rect l="l" t="t" r="r" b="b"/>
              <a:pathLst>
                <a:path w="58074" h="46892" extrusionOk="0">
                  <a:moveTo>
                    <a:pt x="47681" y="261"/>
                  </a:moveTo>
                  <a:lnTo>
                    <a:pt x="50019" y="8439"/>
                  </a:lnTo>
                  <a:lnTo>
                    <a:pt x="52482" y="16629"/>
                  </a:lnTo>
                  <a:lnTo>
                    <a:pt x="54956" y="24942"/>
                  </a:lnTo>
                  <a:lnTo>
                    <a:pt x="57328" y="32821"/>
                  </a:lnTo>
                  <a:lnTo>
                    <a:pt x="57328" y="32821"/>
                  </a:lnTo>
                  <a:lnTo>
                    <a:pt x="29100" y="39617"/>
                  </a:lnTo>
                  <a:lnTo>
                    <a:pt x="1006" y="46257"/>
                  </a:lnTo>
                  <a:lnTo>
                    <a:pt x="1006" y="46257"/>
                  </a:lnTo>
                  <a:cubicBezTo>
                    <a:pt x="4652" y="42359"/>
                    <a:pt x="8311" y="38452"/>
                    <a:pt x="12087" y="34555"/>
                  </a:cubicBezTo>
                  <a:cubicBezTo>
                    <a:pt x="15849" y="30523"/>
                    <a:pt x="19622" y="26501"/>
                    <a:pt x="23519" y="22604"/>
                  </a:cubicBezTo>
                  <a:cubicBezTo>
                    <a:pt x="27416" y="18572"/>
                    <a:pt x="31313" y="14675"/>
                    <a:pt x="35210" y="10778"/>
                  </a:cubicBezTo>
                  <a:cubicBezTo>
                    <a:pt x="37154" y="8834"/>
                    <a:pt x="39232" y="7016"/>
                    <a:pt x="41186" y="5062"/>
                  </a:cubicBezTo>
                  <a:lnTo>
                    <a:pt x="44304" y="2339"/>
                  </a:lnTo>
                  <a:cubicBezTo>
                    <a:pt x="44823" y="1944"/>
                    <a:pt x="45468" y="1560"/>
                    <a:pt x="45987" y="1040"/>
                  </a:cubicBezTo>
                  <a:cubicBezTo>
                    <a:pt x="46247" y="905"/>
                    <a:pt x="46507" y="645"/>
                    <a:pt x="46767" y="520"/>
                  </a:cubicBezTo>
                  <a:cubicBezTo>
                    <a:pt x="47026" y="385"/>
                    <a:pt x="47162" y="385"/>
                    <a:pt x="47286" y="261"/>
                  </a:cubicBezTo>
                  <a:close/>
                  <a:moveTo>
                    <a:pt x="47421" y="1"/>
                  </a:moveTo>
                  <a:cubicBezTo>
                    <a:pt x="47421" y="1"/>
                    <a:pt x="47286" y="1"/>
                    <a:pt x="47162" y="125"/>
                  </a:cubicBezTo>
                  <a:cubicBezTo>
                    <a:pt x="47026" y="125"/>
                    <a:pt x="46902" y="261"/>
                    <a:pt x="46767" y="385"/>
                  </a:cubicBezTo>
                  <a:cubicBezTo>
                    <a:pt x="46382" y="520"/>
                    <a:pt x="46122" y="645"/>
                    <a:pt x="45862" y="905"/>
                  </a:cubicBezTo>
                  <a:cubicBezTo>
                    <a:pt x="45208" y="1300"/>
                    <a:pt x="44688" y="1819"/>
                    <a:pt x="44169" y="2204"/>
                  </a:cubicBezTo>
                  <a:lnTo>
                    <a:pt x="41051" y="4937"/>
                  </a:lnTo>
                  <a:cubicBezTo>
                    <a:pt x="39107" y="6881"/>
                    <a:pt x="37029" y="8699"/>
                    <a:pt x="35075" y="10653"/>
                  </a:cubicBezTo>
                  <a:cubicBezTo>
                    <a:pt x="31178" y="14550"/>
                    <a:pt x="27281" y="18447"/>
                    <a:pt x="23384" y="22469"/>
                  </a:cubicBezTo>
                  <a:cubicBezTo>
                    <a:pt x="19487" y="26366"/>
                    <a:pt x="15724" y="30398"/>
                    <a:pt x="11827" y="34420"/>
                  </a:cubicBezTo>
                  <a:cubicBezTo>
                    <a:pt x="8055" y="38317"/>
                    <a:pt x="4293" y="42350"/>
                    <a:pt x="396" y="46372"/>
                  </a:cubicBezTo>
                  <a:lnTo>
                    <a:pt x="1" y="46891"/>
                  </a:lnTo>
                  <a:lnTo>
                    <a:pt x="1" y="46891"/>
                  </a:lnTo>
                  <a:lnTo>
                    <a:pt x="655" y="46766"/>
                  </a:lnTo>
                  <a:lnTo>
                    <a:pt x="29235" y="40011"/>
                  </a:lnTo>
                  <a:lnTo>
                    <a:pt x="57814" y="33256"/>
                  </a:lnTo>
                  <a:lnTo>
                    <a:pt x="58074" y="33256"/>
                  </a:lnTo>
                  <a:lnTo>
                    <a:pt x="57938" y="32997"/>
                  </a:lnTo>
                  <a:lnTo>
                    <a:pt x="55475" y="24683"/>
                  </a:lnTo>
                  <a:lnTo>
                    <a:pt x="52877" y="16493"/>
                  </a:lnTo>
                  <a:lnTo>
                    <a:pt x="50404" y="8315"/>
                  </a:lnTo>
                  <a:lnTo>
                    <a:pt x="4780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3236;p125">
              <a:extLst>
                <a:ext uri="{FF2B5EF4-FFF2-40B4-BE49-F238E27FC236}">
                  <a16:creationId xmlns:a16="http://schemas.microsoft.com/office/drawing/2014/main" id="{6F9EEA4D-51D9-49C4-BA10-3A0EE6DC3CFA}"/>
                </a:ext>
              </a:extLst>
            </p:cNvPr>
            <p:cNvSpPr/>
            <p:nvPr/>
          </p:nvSpPr>
          <p:spPr>
            <a:xfrm>
              <a:off x="14397725" y="8178425"/>
              <a:ext cx="600700" cy="480675"/>
            </a:xfrm>
            <a:custGeom>
              <a:avLst/>
              <a:gdLst/>
              <a:ahLst/>
              <a:cxnLst/>
              <a:rect l="l" t="t" r="r" b="b"/>
              <a:pathLst>
                <a:path w="24028" h="19227" extrusionOk="0">
                  <a:moveTo>
                    <a:pt x="1281" y="18011"/>
                  </a:moveTo>
                  <a:lnTo>
                    <a:pt x="125" y="19091"/>
                  </a:lnTo>
                  <a:lnTo>
                    <a:pt x="149" y="19085"/>
                  </a:lnTo>
                  <a:lnTo>
                    <a:pt x="149" y="19085"/>
                  </a:lnTo>
                  <a:lnTo>
                    <a:pt x="1281" y="18011"/>
                  </a:lnTo>
                  <a:close/>
                  <a:moveTo>
                    <a:pt x="20130" y="1"/>
                  </a:moveTo>
                  <a:lnTo>
                    <a:pt x="19870" y="260"/>
                  </a:lnTo>
                  <a:lnTo>
                    <a:pt x="9998" y="9738"/>
                  </a:lnTo>
                  <a:lnTo>
                    <a:pt x="1281" y="18011"/>
                  </a:lnTo>
                  <a:lnTo>
                    <a:pt x="10133" y="9738"/>
                  </a:lnTo>
                  <a:lnTo>
                    <a:pt x="19954" y="683"/>
                  </a:lnTo>
                  <a:lnTo>
                    <a:pt x="19954" y="683"/>
                  </a:lnTo>
                  <a:lnTo>
                    <a:pt x="23448" y="13163"/>
                  </a:lnTo>
                  <a:lnTo>
                    <a:pt x="17792" y="14550"/>
                  </a:lnTo>
                  <a:lnTo>
                    <a:pt x="14934" y="15194"/>
                  </a:lnTo>
                  <a:lnTo>
                    <a:pt x="11951" y="15974"/>
                  </a:lnTo>
                  <a:lnTo>
                    <a:pt x="6101" y="17532"/>
                  </a:lnTo>
                  <a:lnTo>
                    <a:pt x="149" y="19085"/>
                  </a:lnTo>
                  <a:lnTo>
                    <a:pt x="149" y="19085"/>
                  </a:lnTo>
                  <a:lnTo>
                    <a:pt x="0" y="19226"/>
                  </a:lnTo>
                  <a:lnTo>
                    <a:pt x="11816" y="16493"/>
                  </a:lnTo>
                  <a:lnTo>
                    <a:pt x="14809" y="15714"/>
                  </a:lnTo>
                  <a:lnTo>
                    <a:pt x="17792" y="15069"/>
                  </a:lnTo>
                  <a:lnTo>
                    <a:pt x="23768" y="13511"/>
                  </a:lnTo>
                  <a:lnTo>
                    <a:pt x="24027" y="13511"/>
                  </a:lnTo>
                  <a:lnTo>
                    <a:pt x="24027" y="13251"/>
                  </a:lnTo>
                  <a:lnTo>
                    <a:pt x="20265" y="260"/>
                  </a:lnTo>
                  <a:lnTo>
                    <a:pt x="2013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3237;p125">
              <a:extLst>
                <a:ext uri="{FF2B5EF4-FFF2-40B4-BE49-F238E27FC236}">
                  <a16:creationId xmlns:a16="http://schemas.microsoft.com/office/drawing/2014/main" id="{BEEF75C9-2C60-43A3-BDC6-78B8943A6A5A}"/>
                </a:ext>
              </a:extLst>
            </p:cNvPr>
            <p:cNvSpPr/>
            <p:nvPr/>
          </p:nvSpPr>
          <p:spPr>
            <a:xfrm>
              <a:off x="15121800" y="8558275"/>
              <a:ext cx="32500" cy="87825"/>
            </a:xfrm>
            <a:custGeom>
              <a:avLst/>
              <a:gdLst/>
              <a:ahLst/>
              <a:cxnLst/>
              <a:rect l="l" t="t" r="r" b="b"/>
              <a:pathLst>
                <a:path w="1300" h="3513" extrusionOk="0">
                  <a:moveTo>
                    <a:pt x="136" y="0"/>
                  </a:moveTo>
                  <a:cubicBezTo>
                    <a:pt x="1" y="0"/>
                    <a:pt x="1" y="135"/>
                    <a:pt x="1" y="135"/>
                  </a:cubicBezTo>
                  <a:cubicBezTo>
                    <a:pt x="136" y="395"/>
                    <a:pt x="136" y="655"/>
                    <a:pt x="261" y="915"/>
                  </a:cubicBezTo>
                  <a:cubicBezTo>
                    <a:pt x="261" y="1299"/>
                    <a:pt x="396" y="1559"/>
                    <a:pt x="520" y="1819"/>
                  </a:cubicBezTo>
                  <a:cubicBezTo>
                    <a:pt x="520" y="2079"/>
                    <a:pt x="656" y="2338"/>
                    <a:pt x="780" y="2598"/>
                  </a:cubicBezTo>
                  <a:cubicBezTo>
                    <a:pt x="915" y="2858"/>
                    <a:pt x="915" y="3118"/>
                    <a:pt x="1040" y="3378"/>
                  </a:cubicBezTo>
                  <a:cubicBezTo>
                    <a:pt x="1040" y="3513"/>
                    <a:pt x="1175" y="3513"/>
                    <a:pt x="1175" y="3513"/>
                  </a:cubicBezTo>
                  <a:lnTo>
                    <a:pt x="1300" y="3378"/>
                  </a:lnTo>
                  <a:cubicBezTo>
                    <a:pt x="1175" y="3118"/>
                    <a:pt x="1175" y="2858"/>
                    <a:pt x="1040" y="2598"/>
                  </a:cubicBezTo>
                  <a:cubicBezTo>
                    <a:pt x="915" y="2214"/>
                    <a:pt x="915" y="1954"/>
                    <a:pt x="780" y="1694"/>
                  </a:cubicBezTo>
                  <a:cubicBezTo>
                    <a:pt x="656" y="1434"/>
                    <a:pt x="656" y="1175"/>
                    <a:pt x="520" y="915"/>
                  </a:cubicBezTo>
                  <a:cubicBezTo>
                    <a:pt x="396" y="655"/>
                    <a:pt x="261" y="395"/>
                    <a:pt x="261" y="135"/>
                  </a:cubicBezTo>
                  <a:lnTo>
                    <a:pt x="1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3238;p125">
              <a:extLst>
                <a:ext uri="{FF2B5EF4-FFF2-40B4-BE49-F238E27FC236}">
                  <a16:creationId xmlns:a16="http://schemas.microsoft.com/office/drawing/2014/main" id="{AE2EFB5E-B055-4362-B1E5-D21E1570BCE9}"/>
                </a:ext>
              </a:extLst>
            </p:cNvPr>
            <p:cNvSpPr/>
            <p:nvPr/>
          </p:nvSpPr>
          <p:spPr>
            <a:xfrm>
              <a:off x="15076350" y="8610225"/>
              <a:ext cx="22875" cy="52000"/>
            </a:xfrm>
            <a:custGeom>
              <a:avLst/>
              <a:gdLst/>
              <a:ahLst/>
              <a:cxnLst/>
              <a:rect l="l" t="t" r="r" b="b"/>
              <a:pathLst>
                <a:path w="915" h="2080" extrusionOk="0">
                  <a:moveTo>
                    <a:pt x="135" y="1"/>
                  </a:moveTo>
                  <a:cubicBezTo>
                    <a:pt x="0" y="1"/>
                    <a:pt x="0" y="1"/>
                    <a:pt x="0" y="136"/>
                  </a:cubicBezTo>
                  <a:cubicBezTo>
                    <a:pt x="0" y="396"/>
                    <a:pt x="135" y="780"/>
                    <a:pt x="260" y="1175"/>
                  </a:cubicBezTo>
                  <a:cubicBezTo>
                    <a:pt x="395" y="1435"/>
                    <a:pt x="520" y="1819"/>
                    <a:pt x="780" y="2079"/>
                  </a:cubicBezTo>
                  <a:cubicBezTo>
                    <a:pt x="915" y="2079"/>
                    <a:pt x="915" y="1954"/>
                    <a:pt x="915" y="1954"/>
                  </a:cubicBezTo>
                  <a:cubicBezTo>
                    <a:pt x="780" y="1695"/>
                    <a:pt x="655" y="1300"/>
                    <a:pt x="520" y="1040"/>
                  </a:cubicBezTo>
                  <a:cubicBezTo>
                    <a:pt x="395" y="655"/>
                    <a:pt x="260" y="396"/>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3239;p125">
              <a:extLst>
                <a:ext uri="{FF2B5EF4-FFF2-40B4-BE49-F238E27FC236}">
                  <a16:creationId xmlns:a16="http://schemas.microsoft.com/office/drawing/2014/main" id="{D84B02B4-D6F2-4043-BEEA-A3F47505504D}"/>
                </a:ext>
              </a:extLst>
            </p:cNvPr>
            <p:cNvSpPr/>
            <p:nvPr/>
          </p:nvSpPr>
          <p:spPr>
            <a:xfrm>
              <a:off x="15027750" y="8628325"/>
              <a:ext cx="19525" cy="50250"/>
            </a:xfrm>
            <a:custGeom>
              <a:avLst/>
              <a:gdLst/>
              <a:ahLst/>
              <a:cxnLst/>
              <a:rect l="l" t="t" r="r" b="b"/>
              <a:pathLst>
                <a:path w="781" h="2010" extrusionOk="0">
                  <a:moveTo>
                    <a:pt x="89" y="1"/>
                  </a:moveTo>
                  <a:cubicBezTo>
                    <a:pt x="70" y="1"/>
                    <a:pt x="42" y="15"/>
                    <a:pt x="1" y="56"/>
                  </a:cubicBezTo>
                  <a:cubicBezTo>
                    <a:pt x="1" y="451"/>
                    <a:pt x="125" y="711"/>
                    <a:pt x="125" y="1095"/>
                  </a:cubicBezTo>
                  <a:lnTo>
                    <a:pt x="520" y="1875"/>
                  </a:lnTo>
                  <a:lnTo>
                    <a:pt x="645" y="2010"/>
                  </a:lnTo>
                  <a:lnTo>
                    <a:pt x="780" y="1875"/>
                  </a:lnTo>
                  <a:cubicBezTo>
                    <a:pt x="645" y="1490"/>
                    <a:pt x="520" y="1230"/>
                    <a:pt x="520" y="971"/>
                  </a:cubicBezTo>
                  <a:cubicBezTo>
                    <a:pt x="385" y="576"/>
                    <a:pt x="261" y="316"/>
                    <a:pt x="125" y="56"/>
                  </a:cubicBezTo>
                  <a:cubicBezTo>
                    <a:pt x="125" y="56"/>
                    <a:pt x="125" y="1"/>
                    <a:pt x="89"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240;p125">
              <a:extLst>
                <a:ext uri="{FF2B5EF4-FFF2-40B4-BE49-F238E27FC236}">
                  <a16:creationId xmlns:a16="http://schemas.microsoft.com/office/drawing/2014/main" id="{B9012A6A-6FD2-44AA-991B-EA4386ADE3FF}"/>
                </a:ext>
              </a:extLst>
            </p:cNvPr>
            <p:cNvSpPr/>
            <p:nvPr/>
          </p:nvSpPr>
          <p:spPr>
            <a:xfrm>
              <a:off x="14949825" y="8600625"/>
              <a:ext cx="32500" cy="90950"/>
            </a:xfrm>
            <a:custGeom>
              <a:avLst/>
              <a:gdLst/>
              <a:ahLst/>
              <a:cxnLst/>
              <a:rect l="l" t="t" r="r" b="b"/>
              <a:pathLst>
                <a:path w="1300" h="3638" extrusionOk="0">
                  <a:moveTo>
                    <a:pt x="0" y="0"/>
                  </a:moveTo>
                  <a:lnTo>
                    <a:pt x="0" y="125"/>
                  </a:lnTo>
                  <a:cubicBezTo>
                    <a:pt x="0" y="385"/>
                    <a:pt x="125" y="644"/>
                    <a:pt x="125" y="1039"/>
                  </a:cubicBezTo>
                  <a:cubicBezTo>
                    <a:pt x="260" y="1299"/>
                    <a:pt x="260" y="1559"/>
                    <a:pt x="385" y="1819"/>
                  </a:cubicBezTo>
                  <a:cubicBezTo>
                    <a:pt x="520" y="2203"/>
                    <a:pt x="644" y="2463"/>
                    <a:pt x="644" y="2723"/>
                  </a:cubicBezTo>
                  <a:lnTo>
                    <a:pt x="1039" y="3502"/>
                  </a:lnTo>
                  <a:cubicBezTo>
                    <a:pt x="1039" y="3637"/>
                    <a:pt x="1164" y="3637"/>
                    <a:pt x="1164" y="3637"/>
                  </a:cubicBezTo>
                  <a:cubicBezTo>
                    <a:pt x="1164" y="3637"/>
                    <a:pt x="1299" y="3502"/>
                    <a:pt x="1164" y="3502"/>
                  </a:cubicBezTo>
                  <a:cubicBezTo>
                    <a:pt x="1164" y="3243"/>
                    <a:pt x="1039" y="2858"/>
                    <a:pt x="904" y="2598"/>
                  </a:cubicBezTo>
                  <a:lnTo>
                    <a:pt x="644" y="1819"/>
                  </a:lnTo>
                  <a:lnTo>
                    <a:pt x="385" y="904"/>
                  </a:lnTo>
                  <a:cubicBezTo>
                    <a:pt x="385" y="644"/>
                    <a:pt x="260" y="385"/>
                    <a:pt x="125" y="125"/>
                  </a:cubicBezTo>
                  <a:cubicBezTo>
                    <a:pt x="125" y="0"/>
                    <a:pt x="125" y="0"/>
                    <a:pt x="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241;p125">
              <a:extLst>
                <a:ext uri="{FF2B5EF4-FFF2-40B4-BE49-F238E27FC236}">
                  <a16:creationId xmlns:a16="http://schemas.microsoft.com/office/drawing/2014/main" id="{1F2D28B5-CC4D-4253-BCD9-0DD7BE44A638}"/>
                </a:ext>
              </a:extLst>
            </p:cNvPr>
            <p:cNvSpPr/>
            <p:nvPr/>
          </p:nvSpPr>
          <p:spPr>
            <a:xfrm>
              <a:off x="14887975" y="8655700"/>
              <a:ext cx="16400" cy="47000"/>
            </a:xfrm>
            <a:custGeom>
              <a:avLst/>
              <a:gdLst/>
              <a:ahLst/>
              <a:cxnLst/>
              <a:rect l="l" t="t" r="r" b="b"/>
              <a:pathLst>
                <a:path w="656" h="1880" extrusionOk="0">
                  <a:moveTo>
                    <a:pt x="136" y="0"/>
                  </a:moveTo>
                  <a:lnTo>
                    <a:pt x="1" y="135"/>
                  </a:lnTo>
                  <a:cubicBezTo>
                    <a:pt x="136" y="395"/>
                    <a:pt x="136" y="655"/>
                    <a:pt x="136" y="1040"/>
                  </a:cubicBezTo>
                  <a:cubicBezTo>
                    <a:pt x="260" y="1299"/>
                    <a:pt x="260" y="1559"/>
                    <a:pt x="396" y="1819"/>
                  </a:cubicBezTo>
                  <a:cubicBezTo>
                    <a:pt x="396" y="1819"/>
                    <a:pt x="451" y="1879"/>
                    <a:pt x="488" y="1879"/>
                  </a:cubicBezTo>
                  <a:cubicBezTo>
                    <a:pt x="506" y="1879"/>
                    <a:pt x="520" y="1864"/>
                    <a:pt x="520" y="1819"/>
                  </a:cubicBezTo>
                  <a:lnTo>
                    <a:pt x="655" y="1819"/>
                  </a:lnTo>
                  <a:cubicBezTo>
                    <a:pt x="655" y="1434"/>
                    <a:pt x="520" y="1175"/>
                    <a:pt x="520" y="915"/>
                  </a:cubicBezTo>
                  <a:cubicBezTo>
                    <a:pt x="396" y="655"/>
                    <a:pt x="396" y="395"/>
                    <a:pt x="260" y="135"/>
                  </a:cubicBezTo>
                  <a:cubicBezTo>
                    <a:pt x="260" y="0"/>
                    <a:pt x="136" y="0"/>
                    <a:pt x="1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242;p125">
              <a:extLst>
                <a:ext uri="{FF2B5EF4-FFF2-40B4-BE49-F238E27FC236}">
                  <a16:creationId xmlns:a16="http://schemas.microsoft.com/office/drawing/2014/main" id="{2E198748-C9C4-4948-ACF2-576A4010CC01}"/>
                </a:ext>
              </a:extLst>
            </p:cNvPr>
            <p:cNvSpPr/>
            <p:nvPr/>
          </p:nvSpPr>
          <p:spPr>
            <a:xfrm>
              <a:off x="14823025" y="8675175"/>
              <a:ext cx="16400" cy="45500"/>
            </a:xfrm>
            <a:custGeom>
              <a:avLst/>
              <a:gdLst/>
              <a:ahLst/>
              <a:cxnLst/>
              <a:rect l="l" t="t" r="r" b="b"/>
              <a:pathLst>
                <a:path w="656" h="1820" extrusionOk="0">
                  <a:moveTo>
                    <a:pt x="1" y="1"/>
                  </a:moveTo>
                  <a:lnTo>
                    <a:pt x="1" y="136"/>
                  </a:lnTo>
                  <a:cubicBezTo>
                    <a:pt x="1" y="396"/>
                    <a:pt x="136" y="655"/>
                    <a:pt x="136" y="915"/>
                  </a:cubicBezTo>
                  <a:lnTo>
                    <a:pt x="520" y="1695"/>
                  </a:lnTo>
                  <a:lnTo>
                    <a:pt x="520" y="1819"/>
                  </a:lnTo>
                  <a:lnTo>
                    <a:pt x="655" y="1695"/>
                  </a:lnTo>
                  <a:cubicBezTo>
                    <a:pt x="655" y="1435"/>
                    <a:pt x="520" y="1040"/>
                    <a:pt x="395" y="780"/>
                  </a:cubicBezTo>
                  <a:cubicBezTo>
                    <a:pt x="395" y="520"/>
                    <a:pt x="260" y="261"/>
                    <a:pt x="136" y="136"/>
                  </a:cubicBezTo>
                  <a:cubicBezTo>
                    <a:pt x="136" y="1"/>
                    <a:pt x="136" y="1"/>
                    <a:pt x="1"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243;p125">
              <a:extLst>
                <a:ext uri="{FF2B5EF4-FFF2-40B4-BE49-F238E27FC236}">
                  <a16:creationId xmlns:a16="http://schemas.microsoft.com/office/drawing/2014/main" id="{61D5F27F-CEA6-4188-B84B-85D787D2BF5D}"/>
                </a:ext>
              </a:extLst>
            </p:cNvPr>
            <p:cNvSpPr/>
            <p:nvPr/>
          </p:nvSpPr>
          <p:spPr>
            <a:xfrm>
              <a:off x="14741975" y="8655700"/>
              <a:ext cx="26000" cy="84450"/>
            </a:xfrm>
            <a:custGeom>
              <a:avLst/>
              <a:gdLst/>
              <a:ahLst/>
              <a:cxnLst/>
              <a:rect l="l" t="t" r="r" b="b"/>
              <a:pathLst>
                <a:path w="1040" h="3378" extrusionOk="0">
                  <a:moveTo>
                    <a:pt x="0" y="0"/>
                  </a:moveTo>
                  <a:cubicBezTo>
                    <a:pt x="0" y="395"/>
                    <a:pt x="125" y="655"/>
                    <a:pt x="125" y="915"/>
                  </a:cubicBezTo>
                  <a:cubicBezTo>
                    <a:pt x="260" y="1175"/>
                    <a:pt x="260" y="1434"/>
                    <a:pt x="385" y="1694"/>
                  </a:cubicBezTo>
                  <a:cubicBezTo>
                    <a:pt x="385" y="1954"/>
                    <a:pt x="520" y="2214"/>
                    <a:pt x="520" y="2474"/>
                  </a:cubicBezTo>
                  <a:cubicBezTo>
                    <a:pt x="644" y="2734"/>
                    <a:pt x="644" y="2993"/>
                    <a:pt x="780" y="3253"/>
                  </a:cubicBezTo>
                  <a:cubicBezTo>
                    <a:pt x="780" y="3378"/>
                    <a:pt x="904" y="3378"/>
                    <a:pt x="904" y="3378"/>
                  </a:cubicBezTo>
                  <a:lnTo>
                    <a:pt x="1039" y="3253"/>
                  </a:lnTo>
                  <a:cubicBezTo>
                    <a:pt x="904" y="2993"/>
                    <a:pt x="904" y="2734"/>
                    <a:pt x="780" y="2474"/>
                  </a:cubicBezTo>
                  <a:cubicBezTo>
                    <a:pt x="780" y="2214"/>
                    <a:pt x="780" y="1819"/>
                    <a:pt x="644" y="1559"/>
                  </a:cubicBezTo>
                  <a:cubicBezTo>
                    <a:pt x="520" y="1299"/>
                    <a:pt x="520" y="1040"/>
                    <a:pt x="385" y="780"/>
                  </a:cubicBezTo>
                  <a:cubicBezTo>
                    <a:pt x="385" y="520"/>
                    <a:pt x="260" y="260"/>
                    <a:pt x="12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244;p125">
              <a:extLst>
                <a:ext uri="{FF2B5EF4-FFF2-40B4-BE49-F238E27FC236}">
                  <a16:creationId xmlns:a16="http://schemas.microsoft.com/office/drawing/2014/main" id="{19DC1376-7873-430F-9D2C-42720BADCA5D}"/>
                </a:ext>
              </a:extLst>
            </p:cNvPr>
            <p:cNvSpPr/>
            <p:nvPr/>
          </p:nvSpPr>
          <p:spPr>
            <a:xfrm>
              <a:off x="14677025" y="8711025"/>
              <a:ext cx="16125" cy="45500"/>
            </a:xfrm>
            <a:custGeom>
              <a:avLst/>
              <a:gdLst/>
              <a:ahLst/>
              <a:cxnLst/>
              <a:rect l="l" t="t" r="r" b="b"/>
              <a:pathLst>
                <a:path w="645" h="1820" extrusionOk="0">
                  <a:moveTo>
                    <a:pt x="0" y="1"/>
                  </a:moveTo>
                  <a:cubicBezTo>
                    <a:pt x="0" y="385"/>
                    <a:pt x="0" y="645"/>
                    <a:pt x="125" y="905"/>
                  </a:cubicBezTo>
                  <a:cubicBezTo>
                    <a:pt x="260" y="1165"/>
                    <a:pt x="385" y="1560"/>
                    <a:pt x="520" y="1820"/>
                  </a:cubicBezTo>
                  <a:lnTo>
                    <a:pt x="644" y="1820"/>
                  </a:lnTo>
                  <a:lnTo>
                    <a:pt x="644" y="1684"/>
                  </a:lnTo>
                  <a:cubicBezTo>
                    <a:pt x="644" y="1425"/>
                    <a:pt x="520" y="1165"/>
                    <a:pt x="385" y="905"/>
                  </a:cubicBezTo>
                  <a:cubicBezTo>
                    <a:pt x="385" y="521"/>
                    <a:pt x="260" y="26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245;p125">
              <a:extLst>
                <a:ext uri="{FF2B5EF4-FFF2-40B4-BE49-F238E27FC236}">
                  <a16:creationId xmlns:a16="http://schemas.microsoft.com/office/drawing/2014/main" id="{69FDD4F3-1685-4986-9A08-9163826667AD}"/>
                </a:ext>
              </a:extLst>
            </p:cNvPr>
            <p:cNvSpPr/>
            <p:nvPr/>
          </p:nvSpPr>
          <p:spPr>
            <a:xfrm>
              <a:off x="14608675" y="8730525"/>
              <a:ext cx="16400" cy="39000"/>
            </a:xfrm>
            <a:custGeom>
              <a:avLst/>
              <a:gdLst/>
              <a:ahLst/>
              <a:cxnLst/>
              <a:rect l="l" t="t" r="r" b="b"/>
              <a:pathLst>
                <a:path w="656" h="1560" extrusionOk="0">
                  <a:moveTo>
                    <a:pt x="1" y="0"/>
                  </a:moveTo>
                  <a:cubicBezTo>
                    <a:pt x="1" y="385"/>
                    <a:pt x="136" y="520"/>
                    <a:pt x="136" y="780"/>
                  </a:cubicBezTo>
                  <a:lnTo>
                    <a:pt x="520" y="1559"/>
                  </a:lnTo>
                  <a:lnTo>
                    <a:pt x="656" y="1559"/>
                  </a:lnTo>
                  <a:cubicBezTo>
                    <a:pt x="656" y="1299"/>
                    <a:pt x="520" y="1040"/>
                    <a:pt x="520" y="780"/>
                  </a:cubicBezTo>
                  <a:lnTo>
                    <a:pt x="13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3246;p125">
              <a:extLst>
                <a:ext uri="{FF2B5EF4-FFF2-40B4-BE49-F238E27FC236}">
                  <a16:creationId xmlns:a16="http://schemas.microsoft.com/office/drawing/2014/main" id="{EECEEFB8-1091-4769-8CC8-21403C748FFD}"/>
                </a:ext>
              </a:extLst>
            </p:cNvPr>
            <p:cNvSpPr/>
            <p:nvPr/>
          </p:nvSpPr>
          <p:spPr>
            <a:xfrm>
              <a:off x="14521125" y="8707650"/>
              <a:ext cx="26000" cy="77975"/>
            </a:xfrm>
            <a:custGeom>
              <a:avLst/>
              <a:gdLst/>
              <a:ahLst/>
              <a:cxnLst/>
              <a:rect l="l" t="t" r="r" b="b"/>
              <a:pathLst>
                <a:path w="1040" h="3119" extrusionOk="0">
                  <a:moveTo>
                    <a:pt x="125" y="1"/>
                  </a:moveTo>
                  <a:cubicBezTo>
                    <a:pt x="125" y="1"/>
                    <a:pt x="1" y="1"/>
                    <a:pt x="125" y="136"/>
                  </a:cubicBezTo>
                  <a:cubicBezTo>
                    <a:pt x="125" y="261"/>
                    <a:pt x="125" y="520"/>
                    <a:pt x="260" y="780"/>
                  </a:cubicBezTo>
                  <a:cubicBezTo>
                    <a:pt x="260" y="1040"/>
                    <a:pt x="385" y="1300"/>
                    <a:pt x="385" y="1560"/>
                  </a:cubicBezTo>
                  <a:cubicBezTo>
                    <a:pt x="520" y="1819"/>
                    <a:pt x="520" y="2079"/>
                    <a:pt x="645" y="2339"/>
                  </a:cubicBezTo>
                  <a:cubicBezTo>
                    <a:pt x="645" y="2599"/>
                    <a:pt x="780" y="2859"/>
                    <a:pt x="905" y="3119"/>
                  </a:cubicBezTo>
                  <a:lnTo>
                    <a:pt x="1040" y="3119"/>
                  </a:lnTo>
                  <a:lnTo>
                    <a:pt x="1040" y="2994"/>
                  </a:lnTo>
                  <a:cubicBezTo>
                    <a:pt x="1040" y="2734"/>
                    <a:pt x="905" y="2474"/>
                    <a:pt x="905" y="2214"/>
                  </a:cubicBezTo>
                  <a:cubicBezTo>
                    <a:pt x="905" y="1955"/>
                    <a:pt x="780" y="1695"/>
                    <a:pt x="645" y="1560"/>
                  </a:cubicBezTo>
                  <a:cubicBezTo>
                    <a:pt x="645" y="1300"/>
                    <a:pt x="520" y="1040"/>
                    <a:pt x="520" y="780"/>
                  </a:cubicBezTo>
                  <a:cubicBezTo>
                    <a:pt x="385" y="520"/>
                    <a:pt x="385" y="261"/>
                    <a:pt x="260"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3247;p125">
              <a:extLst>
                <a:ext uri="{FF2B5EF4-FFF2-40B4-BE49-F238E27FC236}">
                  <a16:creationId xmlns:a16="http://schemas.microsoft.com/office/drawing/2014/main" id="{47822AD8-0799-412C-9ACE-4CBC4A2492A5}"/>
                </a:ext>
              </a:extLst>
            </p:cNvPr>
            <p:cNvSpPr/>
            <p:nvPr/>
          </p:nvSpPr>
          <p:spPr>
            <a:xfrm>
              <a:off x="14459300" y="8769500"/>
              <a:ext cx="13000" cy="35600"/>
            </a:xfrm>
            <a:custGeom>
              <a:avLst/>
              <a:gdLst/>
              <a:ahLst/>
              <a:cxnLst/>
              <a:rect l="l" t="t" r="r" b="b"/>
              <a:pathLst>
                <a:path w="520" h="1424" extrusionOk="0">
                  <a:moveTo>
                    <a:pt x="0" y="0"/>
                  </a:moveTo>
                  <a:cubicBezTo>
                    <a:pt x="0" y="260"/>
                    <a:pt x="0" y="520"/>
                    <a:pt x="135" y="645"/>
                  </a:cubicBezTo>
                  <a:cubicBezTo>
                    <a:pt x="135" y="904"/>
                    <a:pt x="260" y="1164"/>
                    <a:pt x="260" y="1299"/>
                  </a:cubicBezTo>
                  <a:lnTo>
                    <a:pt x="395" y="1424"/>
                  </a:lnTo>
                  <a:lnTo>
                    <a:pt x="520" y="1299"/>
                  </a:lnTo>
                  <a:cubicBezTo>
                    <a:pt x="520" y="1039"/>
                    <a:pt x="395" y="904"/>
                    <a:pt x="395" y="645"/>
                  </a:cubicBezTo>
                  <a:cubicBezTo>
                    <a:pt x="395" y="385"/>
                    <a:pt x="260" y="260"/>
                    <a:pt x="135"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3248;p125">
              <a:extLst>
                <a:ext uri="{FF2B5EF4-FFF2-40B4-BE49-F238E27FC236}">
                  <a16:creationId xmlns:a16="http://schemas.microsoft.com/office/drawing/2014/main" id="{7C8E4508-B6E5-4820-A1A0-25F1FE12D496}"/>
                </a:ext>
              </a:extLst>
            </p:cNvPr>
            <p:cNvSpPr/>
            <p:nvPr/>
          </p:nvSpPr>
          <p:spPr>
            <a:xfrm>
              <a:off x="14387850" y="8785600"/>
              <a:ext cx="13000" cy="35875"/>
            </a:xfrm>
            <a:custGeom>
              <a:avLst/>
              <a:gdLst/>
              <a:ahLst/>
              <a:cxnLst/>
              <a:rect l="l" t="t" r="r" b="b"/>
              <a:pathLst>
                <a:path w="520" h="1435" extrusionOk="0">
                  <a:moveTo>
                    <a:pt x="135" y="1"/>
                  </a:moveTo>
                  <a:cubicBezTo>
                    <a:pt x="0" y="1"/>
                    <a:pt x="0" y="1"/>
                    <a:pt x="0" y="136"/>
                  </a:cubicBezTo>
                  <a:cubicBezTo>
                    <a:pt x="0" y="260"/>
                    <a:pt x="0" y="520"/>
                    <a:pt x="135" y="780"/>
                  </a:cubicBezTo>
                  <a:cubicBezTo>
                    <a:pt x="135" y="915"/>
                    <a:pt x="260" y="1175"/>
                    <a:pt x="395" y="1435"/>
                  </a:cubicBezTo>
                  <a:cubicBezTo>
                    <a:pt x="520" y="1435"/>
                    <a:pt x="520" y="1435"/>
                    <a:pt x="520" y="1300"/>
                  </a:cubicBezTo>
                  <a:cubicBezTo>
                    <a:pt x="520" y="1175"/>
                    <a:pt x="520" y="915"/>
                    <a:pt x="395" y="655"/>
                  </a:cubicBezTo>
                  <a:cubicBezTo>
                    <a:pt x="395" y="395"/>
                    <a:pt x="260" y="260"/>
                    <a:pt x="13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3249;p125">
              <a:extLst>
                <a:ext uri="{FF2B5EF4-FFF2-40B4-BE49-F238E27FC236}">
                  <a16:creationId xmlns:a16="http://schemas.microsoft.com/office/drawing/2014/main" id="{478AFF5F-E382-4D3C-BDC8-81EB49578E9B}"/>
                </a:ext>
              </a:extLst>
            </p:cNvPr>
            <p:cNvSpPr/>
            <p:nvPr/>
          </p:nvSpPr>
          <p:spPr>
            <a:xfrm>
              <a:off x="14300275" y="8766125"/>
              <a:ext cx="22650" cy="74850"/>
            </a:xfrm>
            <a:custGeom>
              <a:avLst/>
              <a:gdLst/>
              <a:ahLst/>
              <a:cxnLst/>
              <a:rect l="l" t="t" r="r" b="b"/>
              <a:pathLst>
                <a:path w="906" h="2994" extrusionOk="0">
                  <a:moveTo>
                    <a:pt x="126" y="0"/>
                  </a:moveTo>
                  <a:lnTo>
                    <a:pt x="1" y="135"/>
                  </a:lnTo>
                  <a:cubicBezTo>
                    <a:pt x="126" y="395"/>
                    <a:pt x="126" y="655"/>
                    <a:pt x="126" y="915"/>
                  </a:cubicBezTo>
                  <a:cubicBezTo>
                    <a:pt x="261" y="1039"/>
                    <a:pt x="261" y="1299"/>
                    <a:pt x="386" y="1559"/>
                  </a:cubicBezTo>
                  <a:cubicBezTo>
                    <a:pt x="386" y="1819"/>
                    <a:pt x="386" y="2079"/>
                    <a:pt x="521" y="2214"/>
                  </a:cubicBezTo>
                  <a:cubicBezTo>
                    <a:pt x="521" y="2473"/>
                    <a:pt x="645" y="2733"/>
                    <a:pt x="780" y="2993"/>
                  </a:cubicBezTo>
                  <a:cubicBezTo>
                    <a:pt x="905" y="2993"/>
                    <a:pt x="905" y="2993"/>
                    <a:pt x="905" y="2858"/>
                  </a:cubicBezTo>
                  <a:cubicBezTo>
                    <a:pt x="905" y="2733"/>
                    <a:pt x="780" y="2473"/>
                    <a:pt x="780" y="2214"/>
                  </a:cubicBezTo>
                  <a:cubicBezTo>
                    <a:pt x="780" y="1954"/>
                    <a:pt x="645" y="1694"/>
                    <a:pt x="645" y="1434"/>
                  </a:cubicBezTo>
                  <a:cubicBezTo>
                    <a:pt x="521" y="1299"/>
                    <a:pt x="521" y="1039"/>
                    <a:pt x="386" y="780"/>
                  </a:cubicBezTo>
                  <a:cubicBezTo>
                    <a:pt x="386" y="520"/>
                    <a:pt x="261" y="260"/>
                    <a:pt x="261" y="135"/>
                  </a:cubicBezTo>
                  <a:cubicBezTo>
                    <a:pt x="261" y="0"/>
                    <a:pt x="126" y="0"/>
                    <a:pt x="12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3250;p125">
              <a:extLst>
                <a:ext uri="{FF2B5EF4-FFF2-40B4-BE49-F238E27FC236}">
                  <a16:creationId xmlns:a16="http://schemas.microsoft.com/office/drawing/2014/main" id="{FFD1D101-78DB-4F70-BE39-C8BD719057E4}"/>
                </a:ext>
              </a:extLst>
            </p:cNvPr>
            <p:cNvSpPr/>
            <p:nvPr/>
          </p:nvSpPr>
          <p:spPr>
            <a:xfrm>
              <a:off x="14225450" y="8831075"/>
              <a:ext cx="9900" cy="29375"/>
            </a:xfrm>
            <a:custGeom>
              <a:avLst/>
              <a:gdLst/>
              <a:ahLst/>
              <a:cxnLst/>
              <a:rect l="l" t="t" r="r" b="b"/>
              <a:pathLst>
                <a:path w="396" h="1175" extrusionOk="0">
                  <a:moveTo>
                    <a:pt x="1" y="0"/>
                  </a:moveTo>
                  <a:lnTo>
                    <a:pt x="1" y="520"/>
                  </a:lnTo>
                  <a:cubicBezTo>
                    <a:pt x="136" y="780"/>
                    <a:pt x="136" y="915"/>
                    <a:pt x="261" y="1039"/>
                  </a:cubicBezTo>
                  <a:lnTo>
                    <a:pt x="261" y="1175"/>
                  </a:lnTo>
                  <a:cubicBezTo>
                    <a:pt x="396" y="1175"/>
                    <a:pt x="396" y="1039"/>
                    <a:pt x="396" y="1039"/>
                  </a:cubicBezTo>
                  <a:lnTo>
                    <a:pt x="396" y="520"/>
                  </a:lnTo>
                  <a:cubicBezTo>
                    <a:pt x="261" y="395"/>
                    <a:pt x="261" y="135"/>
                    <a:pt x="136"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3251;p125">
              <a:extLst>
                <a:ext uri="{FF2B5EF4-FFF2-40B4-BE49-F238E27FC236}">
                  <a16:creationId xmlns:a16="http://schemas.microsoft.com/office/drawing/2014/main" id="{D8BABAC9-0486-4F30-9E12-EF2A493A340D}"/>
                </a:ext>
              </a:extLst>
            </p:cNvPr>
            <p:cNvSpPr/>
            <p:nvPr/>
          </p:nvSpPr>
          <p:spPr>
            <a:xfrm>
              <a:off x="14150900" y="8847425"/>
              <a:ext cx="9625" cy="29125"/>
            </a:xfrm>
            <a:custGeom>
              <a:avLst/>
              <a:gdLst/>
              <a:ahLst/>
              <a:cxnLst/>
              <a:rect l="l" t="t" r="r" b="b"/>
              <a:pathLst>
                <a:path w="385" h="1165" extrusionOk="0">
                  <a:moveTo>
                    <a:pt x="125" y="1"/>
                  </a:moveTo>
                  <a:cubicBezTo>
                    <a:pt x="0" y="1"/>
                    <a:pt x="0" y="126"/>
                    <a:pt x="0" y="126"/>
                  </a:cubicBezTo>
                  <a:lnTo>
                    <a:pt x="0" y="645"/>
                  </a:lnTo>
                  <a:cubicBezTo>
                    <a:pt x="0" y="780"/>
                    <a:pt x="125" y="905"/>
                    <a:pt x="125" y="1040"/>
                  </a:cubicBezTo>
                  <a:cubicBezTo>
                    <a:pt x="125" y="1165"/>
                    <a:pt x="260" y="1165"/>
                    <a:pt x="260" y="1165"/>
                  </a:cubicBezTo>
                  <a:lnTo>
                    <a:pt x="385" y="1040"/>
                  </a:lnTo>
                  <a:cubicBezTo>
                    <a:pt x="385" y="905"/>
                    <a:pt x="385" y="780"/>
                    <a:pt x="260" y="521"/>
                  </a:cubicBezTo>
                  <a:cubicBezTo>
                    <a:pt x="260" y="385"/>
                    <a:pt x="260" y="261"/>
                    <a:pt x="125" y="126"/>
                  </a:cubicBezTo>
                  <a:lnTo>
                    <a:pt x="12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3252;p125">
              <a:extLst>
                <a:ext uri="{FF2B5EF4-FFF2-40B4-BE49-F238E27FC236}">
                  <a16:creationId xmlns:a16="http://schemas.microsoft.com/office/drawing/2014/main" id="{0635CE1E-6F6A-4D67-A117-E3B4FAF6246B}"/>
                </a:ext>
              </a:extLst>
            </p:cNvPr>
            <p:cNvSpPr/>
            <p:nvPr/>
          </p:nvSpPr>
          <p:spPr>
            <a:xfrm>
              <a:off x="14069575" y="8827950"/>
              <a:ext cx="19500" cy="71475"/>
            </a:xfrm>
            <a:custGeom>
              <a:avLst/>
              <a:gdLst/>
              <a:ahLst/>
              <a:cxnLst/>
              <a:rect l="l" t="t" r="r" b="b"/>
              <a:pathLst>
                <a:path w="780" h="2859" extrusionOk="0">
                  <a:moveTo>
                    <a:pt x="1" y="0"/>
                  </a:moveTo>
                  <a:cubicBezTo>
                    <a:pt x="1" y="260"/>
                    <a:pt x="136" y="520"/>
                    <a:pt x="136" y="780"/>
                  </a:cubicBezTo>
                  <a:cubicBezTo>
                    <a:pt x="136" y="1040"/>
                    <a:pt x="136" y="1164"/>
                    <a:pt x="260" y="1424"/>
                  </a:cubicBezTo>
                  <a:cubicBezTo>
                    <a:pt x="260" y="1684"/>
                    <a:pt x="260" y="1944"/>
                    <a:pt x="395" y="2204"/>
                  </a:cubicBezTo>
                  <a:cubicBezTo>
                    <a:pt x="395" y="2339"/>
                    <a:pt x="520" y="2599"/>
                    <a:pt x="520" y="2858"/>
                  </a:cubicBezTo>
                  <a:lnTo>
                    <a:pt x="655" y="2858"/>
                  </a:lnTo>
                  <a:cubicBezTo>
                    <a:pt x="780" y="2858"/>
                    <a:pt x="780" y="2858"/>
                    <a:pt x="780" y="2723"/>
                  </a:cubicBezTo>
                  <a:cubicBezTo>
                    <a:pt x="780" y="2599"/>
                    <a:pt x="655" y="2339"/>
                    <a:pt x="655" y="2079"/>
                  </a:cubicBezTo>
                  <a:lnTo>
                    <a:pt x="520" y="1424"/>
                  </a:lnTo>
                  <a:lnTo>
                    <a:pt x="395" y="780"/>
                  </a:lnTo>
                  <a:cubicBezTo>
                    <a:pt x="395" y="520"/>
                    <a:pt x="260" y="260"/>
                    <a:pt x="260"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3253;p125">
              <a:extLst>
                <a:ext uri="{FF2B5EF4-FFF2-40B4-BE49-F238E27FC236}">
                  <a16:creationId xmlns:a16="http://schemas.microsoft.com/office/drawing/2014/main" id="{12631181-5C43-466C-A48D-ABF1F7118723}"/>
                </a:ext>
              </a:extLst>
            </p:cNvPr>
            <p:cNvSpPr/>
            <p:nvPr/>
          </p:nvSpPr>
          <p:spPr>
            <a:xfrm>
              <a:off x="14001500" y="8879900"/>
              <a:ext cx="9650" cy="35625"/>
            </a:xfrm>
            <a:custGeom>
              <a:avLst/>
              <a:gdLst/>
              <a:ahLst/>
              <a:cxnLst/>
              <a:rect l="l" t="t" r="r" b="b"/>
              <a:pathLst>
                <a:path w="386" h="1425" extrusionOk="0">
                  <a:moveTo>
                    <a:pt x="125" y="1"/>
                  </a:moveTo>
                  <a:cubicBezTo>
                    <a:pt x="125" y="1"/>
                    <a:pt x="125" y="126"/>
                    <a:pt x="1" y="126"/>
                  </a:cubicBezTo>
                  <a:cubicBezTo>
                    <a:pt x="1" y="385"/>
                    <a:pt x="1" y="521"/>
                    <a:pt x="125" y="780"/>
                  </a:cubicBezTo>
                  <a:cubicBezTo>
                    <a:pt x="125" y="905"/>
                    <a:pt x="125" y="1165"/>
                    <a:pt x="261" y="1300"/>
                  </a:cubicBezTo>
                  <a:lnTo>
                    <a:pt x="261" y="1425"/>
                  </a:lnTo>
                  <a:cubicBezTo>
                    <a:pt x="385" y="1425"/>
                    <a:pt x="385" y="1425"/>
                    <a:pt x="385" y="1300"/>
                  </a:cubicBezTo>
                  <a:lnTo>
                    <a:pt x="385" y="645"/>
                  </a:lnTo>
                  <a:cubicBezTo>
                    <a:pt x="385" y="521"/>
                    <a:pt x="261" y="261"/>
                    <a:pt x="261" y="126"/>
                  </a:cubicBezTo>
                  <a:cubicBezTo>
                    <a:pt x="261" y="126"/>
                    <a:pt x="261" y="1"/>
                    <a:pt x="12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3254;p125">
              <a:extLst>
                <a:ext uri="{FF2B5EF4-FFF2-40B4-BE49-F238E27FC236}">
                  <a16:creationId xmlns:a16="http://schemas.microsoft.com/office/drawing/2014/main" id="{D54270E3-4C12-4EE6-B5EB-FE756634FAF1}"/>
                </a:ext>
              </a:extLst>
            </p:cNvPr>
            <p:cNvSpPr/>
            <p:nvPr/>
          </p:nvSpPr>
          <p:spPr>
            <a:xfrm>
              <a:off x="14956300" y="7960700"/>
              <a:ext cx="26025" cy="14525"/>
            </a:xfrm>
            <a:custGeom>
              <a:avLst/>
              <a:gdLst/>
              <a:ahLst/>
              <a:cxnLst/>
              <a:rect l="l" t="t" r="r" b="b"/>
              <a:pathLst>
                <a:path w="1041" h="581" extrusionOk="0">
                  <a:moveTo>
                    <a:pt x="905" y="1"/>
                  </a:moveTo>
                  <a:cubicBezTo>
                    <a:pt x="780" y="1"/>
                    <a:pt x="645" y="136"/>
                    <a:pt x="520" y="136"/>
                  </a:cubicBezTo>
                  <a:lnTo>
                    <a:pt x="126" y="136"/>
                  </a:lnTo>
                  <a:lnTo>
                    <a:pt x="126" y="261"/>
                  </a:lnTo>
                  <a:cubicBezTo>
                    <a:pt x="1" y="261"/>
                    <a:pt x="126" y="396"/>
                    <a:pt x="126" y="520"/>
                  </a:cubicBezTo>
                  <a:cubicBezTo>
                    <a:pt x="216" y="520"/>
                    <a:pt x="361" y="580"/>
                    <a:pt x="485" y="580"/>
                  </a:cubicBezTo>
                  <a:cubicBezTo>
                    <a:pt x="547" y="580"/>
                    <a:pt x="604" y="565"/>
                    <a:pt x="645" y="520"/>
                  </a:cubicBezTo>
                  <a:cubicBezTo>
                    <a:pt x="780" y="520"/>
                    <a:pt x="905" y="396"/>
                    <a:pt x="1040" y="261"/>
                  </a:cubicBezTo>
                  <a:cubicBezTo>
                    <a:pt x="1040" y="136"/>
                    <a:pt x="905" y="136"/>
                    <a:pt x="905" y="1"/>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3255;p125">
              <a:extLst>
                <a:ext uri="{FF2B5EF4-FFF2-40B4-BE49-F238E27FC236}">
                  <a16:creationId xmlns:a16="http://schemas.microsoft.com/office/drawing/2014/main" id="{3FA32A95-A9E0-4F17-A540-706464BAA8B3}"/>
                </a:ext>
              </a:extLst>
            </p:cNvPr>
            <p:cNvSpPr/>
            <p:nvPr/>
          </p:nvSpPr>
          <p:spPr>
            <a:xfrm>
              <a:off x="15001775" y="7974550"/>
              <a:ext cx="16125" cy="28525"/>
            </a:xfrm>
            <a:custGeom>
              <a:avLst/>
              <a:gdLst/>
              <a:ahLst/>
              <a:cxnLst/>
              <a:rect l="l" t="t" r="r" b="b"/>
              <a:pathLst>
                <a:path w="645" h="1141" extrusionOk="0">
                  <a:moveTo>
                    <a:pt x="519" y="0"/>
                  </a:moveTo>
                  <a:cubicBezTo>
                    <a:pt x="486" y="0"/>
                    <a:pt x="453" y="34"/>
                    <a:pt x="385" y="101"/>
                  </a:cubicBezTo>
                  <a:cubicBezTo>
                    <a:pt x="260" y="226"/>
                    <a:pt x="260" y="361"/>
                    <a:pt x="125" y="486"/>
                  </a:cubicBezTo>
                  <a:cubicBezTo>
                    <a:pt x="125" y="621"/>
                    <a:pt x="1" y="746"/>
                    <a:pt x="1" y="1006"/>
                  </a:cubicBezTo>
                  <a:lnTo>
                    <a:pt x="1" y="1141"/>
                  </a:lnTo>
                  <a:lnTo>
                    <a:pt x="125" y="1141"/>
                  </a:lnTo>
                  <a:cubicBezTo>
                    <a:pt x="385" y="1006"/>
                    <a:pt x="520" y="881"/>
                    <a:pt x="520" y="746"/>
                  </a:cubicBezTo>
                  <a:cubicBezTo>
                    <a:pt x="645" y="621"/>
                    <a:pt x="645" y="361"/>
                    <a:pt x="645" y="101"/>
                  </a:cubicBezTo>
                  <a:cubicBezTo>
                    <a:pt x="583" y="34"/>
                    <a:pt x="551" y="0"/>
                    <a:pt x="519" y="0"/>
                  </a:cubicBez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3256;p125">
              <a:extLst>
                <a:ext uri="{FF2B5EF4-FFF2-40B4-BE49-F238E27FC236}">
                  <a16:creationId xmlns:a16="http://schemas.microsoft.com/office/drawing/2014/main" id="{203C33C8-6619-48C7-A108-9D21D84DA33B}"/>
                </a:ext>
              </a:extLst>
            </p:cNvPr>
            <p:cNvSpPr/>
            <p:nvPr/>
          </p:nvSpPr>
          <p:spPr>
            <a:xfrm>
              <a:off x="14939950" y="8003050"/>
              <a:ext cx="22875" cy="29125"/>
            </a:xfrm>
            <a:custGeom>
              <a:avLst/>
              <a:gdLst/>
              <a:ahLst/>
              <a:cxnLst/>
              <a:rect l="l" t="t" r="r" b="b"/>
              <a:pathLst>
                <a:path w="915" h="1165" extrusionOk="0">
                  <a:moveTo>
                    <a:pt x="135" y="1"/>
                  </a:moveTo>
                  <a:cubicBezTo>
                    <a:pt x="0" y="1"/>
                    <a:pt x="0" y="125"/>
                    <a:pt x="0" y="125"/>
                  </a:cubicBezTo>
                  <a:cubicBezTo>
                    <a:pt x="135" y="385"/>
                    <a:pt x="135" y="520"/>
                    <a:pt x="260" y="645"/>
                  </a:cubicBezTo>
                  <a:cubicBezTo>
                    <a:pt x="395" y="905"/>
                    <a:pt x="520" y="1040"/>
                    <a:pt x="655" y="1165"/>
                  </a:cubicBezTo>
                  <a:lnTo>
                    <a:pt x="780" y="1165"/>
                  </a:lnTo>
                  <a:cubicBezTo>
                    <a:pt x="915" y="1165"/>
                    <a:pt x="915" y="1040"/>
                    <a:pt x="915" y="905"/>
                  </a:cubicBezTo>
                  <a:cubicBezTo>
                    <a:pt x="915" y="780"/>
                    <a:pt x="780" y="520"/>
                    <a:pt x="655" y="38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3257;p125">
              <a:extLst>
                <a:ext uri="{FF2B5EF4-FFF2-40B4-BE49-F238E27FC236}">
                  <a16:creationId xmlns:a16="http://schemas.microsoft.com/office/drawing/2014/main" id="{9B3CE3C2-0E7F-4C0B-98EF-FB836B9A312C}"/>
                </a:ext>
              </a:extLst>
            </p:cNvPr>
            <p:cNvSpPr/>
            <p:nvPr/>
          </p:nvSpPr>
          <p:spPr>
            <a:xfrm>
              <a:off x="14170375" y="8681675"/>
              <a:ext cx="26025" cy="13025"/>
            </a:xfrm>
            <a:custGeom>
              <a:avLst/>
              <a:gdLst/>
              <a:ahLst/>
              <a:cxnLst/>
              <a:rect l="l" t="t" r="r" b="b"/>
              <a:pathLst>
                <a:path w="1041" h="521" extrusionOk="0">
                  <a:moveTo>
                    <a:pt x="905" y="1"/>
                  </a:moveTo>
                  <a:cubicBezTo>
                    <a:pt x="780" y="1"/>
                    <a:pt x="645" y="1"/>
                    <a:pt x="520" y="136"/>
                  </a:cubicBezTo>
                  <a:lnTo>
                    <a:pt x="125" y="136"/>
                  </a:lnTo>
                  <a:lnTo>
                    <a:pt x="125" y="260"/>
                  </a:lnTo>
                  <a:cubicBezTo>
                    <a:pt x="1" y="260"/>
                    <a:pt x="1" y="395"/>
                    <a:pt x="125" y="395"/>
                  </a:cubicBezTo>
                  <a:cubicBezTo>
                    <a:pt x="261" y="520"/>
                    <a:pt x="385" y="520"/>
                    <a:pt x="645" y="520"/>
                  </a:cubicBezTo>
                  <a:cubicBezTo>
                    <a:pt x="780" y="520"/>
                    <a:pt x="905" y="395"/>
                    <a:pt x="1040" y="260"/>
                  </a:cubicBezTo>
                  <a:lnTo>
                    <a:pt x="1040" y="136"/>
                  </a:lnTo>
                  <a:lnTo>
                    <a:pt x="905"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3258;p125">
              <a:extLst>
                <a:ext uri="{FF2B5EF4-FFF2-40B4-BE49-F238E27FC236}">
                  <a16:creationId xmlns:a16="http://schemas.microsoft.com/office/drawing/2014/main" id="{13CA7535-2779-4F35-AE9B-72FE8C004BFC}"/>
                </a:ext>
              </a:extLst>
            </p:cNvPr>
            <p:cNvSpPr/>
            <p:nvPr/>
          </p:nvSpPr>
          <p:spPr>
            <a:xfrm>
              <a:off x="14212475" y="8694675"/>
              <a:ext cx="19500" cy="29375"/>
            </a:xfrm>
            <a:custGeom>
              <a:avLst/>
              <a:gdLst/>
              <a:ahLst/>
              <a:cxnLst/>
              <a:rect l="l" t="t" r="r" b="b"/>
              <a:pathLst>
                <a:path w="780" h="1175" extrusionOk="0">
                  <a:moveTo>
                    <a:pt x="780" y="0"/>
                  </a:moveTo>
                  <a:cubicBezTo>
                    <a:pt x="655" y="0"/>
                    <a:pt x="655" y="0"/>
                    <a:pt x="520" y="135"/>
                  </a:cubicBezTo>
                  <a:cubicBezTo>
                    <a:pt x="395" y="260"/>
                    <a:pt x="395" y="395"/>
                    <a:pt x="260" y="520"/>
                  </a:cubicBezTo>
                  <a:cubicBezTo>
                    <a:pt x="135" y="655"/>
                    <a:pt x="135" y="780"/>
                    <a:pt x="0" y="915"/>
                  </a:cubicBezTo>
                  <a:lnTo>
                    <a:pt x="0" y="1039"/>
                  </a:lnTo>
                  <a:lnTo>
                    <a:pt x="135" y="1039"/>
                  </a:lnTo>
                  <a:cubicBezTo>
                    <a:pt x="135" y="1175"/>
                    <a:pt x="260" y="1175"/>
                    <a:pt x="260" y="1175"/>
                  </a:cubicBezTo>
                  <a:cubicBezTo>
                    <a:pt x="520" y="1039"/>
                    <a:pt x="655" y="915"/>
                    <a:pt x="655" y="780"/>
                  </a:cubicBezTo>
                  <a:cubicBezTo>
                    <a:pt x="780" y="520"/>
                    <a:pt x="780" y="395"/>
                    <a:pt x="780" y="135"/>
                  </a:cubicBezTo>
                  <a:lnTo>
                    <a:pt x="7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3259;p125">
              <a:extLst>
                <a:ext uri="{FF2B5EF4-FFF2-40B4-BE49-F238E27FC236}">
                  <a16:creationId xmlns:a16="http://schemas.microsoft.com/office/drawing/2014/main" id="{F2A9E9F5-272F-4D4A-902D-D419E6573DC0}"/>
                </a:ext>
              </a:extLst>
            </p:cNvPr>
            <p:cNvSpPr/>
            <p:nvPr/>
          </p:nvSpPr>
          <p:spPr>
            <a:xfrm>
              <a:off x="14154025" y="8724025"/>
              <a:ext cx="22875" cy="27400"/>
            </a:xfrm>
            <a:custGeom>
              <a:avLst/>
              <a:gdLst/>
              <a:ahLst/>
              <a:cxnLst/>
              <a:rect l="l" t="t" r="r" b="b"/>
              <a:pathLst>
                <a:path w="915" h="1096" extrusionOk="0">
                  <a:moveTo>
                    <a:pt x="135" y="1"/>
                  </a:moveTo>
                  <a:cubicBezTo>
                    <a:pt x="0" y="1"/>
                    <a:pt x="0" y="125"/>
                    <a:pt x="0" y="125"/>
                  </a:cubicBezTo>
                  <a:cubicBezTo>
                    <a:pt x="0" y="385"/>
                    <a:pt x="135" y="520"/>
                    <a:pt x="260" y="645"/>
                  </a:cubicBezTo>
                  <a:lnTo>
                    <a:pt x="655" y="1040"/>
                  </a:lnTo>
                  <a:cubicBezTo>
                    <a:pt x="738" y="1040"/>
                    <a:pt x="766" y="1095"/>
                    <a:pt x="775" y="1095"/>
                  </a:cubicBezTo>
                  <a:cubicBezTo>
                    <a:pt x="779" y="1095"/>
                    <a:pt x="779" y="1081"/>
                    <a:pt x="779" y="1040"/>
                  </a:cubicBezTo>
                  <a:cubicBezTo>
                    <a:pt x="915" y="1040"/>
                    <a:pt x="915" y="1040"/>
                    <a:pt x="915" y="905"/>
                  </a:cubicBezTo>
                  <a:cubicBezTo>
                    <a:pt x="915" y="645"/>
                    <a:pt x="779" y="520"/>
                    <a:pt x="655" y="385"/>
                  </a:cubicBezTo>
                  <a:lnTo>
                    <a:pt x="26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8" name="Google Shape;11415;p140">
            <a:extLst>
              <a:ext uri="{FF2B5EF4-FFF2-40B4-BE49-F238E27FC236}">
                <a16:creationId xmlns:a16="http://schemas.microsoft.com/office/drawing/2014/main" id="{F1A5482F-6C41-4F1C-969D-B461AF2EC116}"/>
              </a:ext>
            </a:extLst>
          </p:cNvPr>
          <p:cNvSpPr/>
          <p:nvPr/>
        </p:nvSpPr>
        <p:spPr>
          <a:xfrm>
            <a:off x="6067730" y="217973"/>
            <a:ext cx="1045713" cy="1064125"/>
          </a:xfrm>
          <a:custGeom>
            <a:avLst/>
            <a:gdLst/>
            <a:ahLst/>
            <a:cxnLst/>
            <a:rect l="l" t="t" r="r" b="b"/>
            <a:pathLst>
              <a:path w="11264" h="11253" extrusionOk="0">
                <a:moveTo>
                  <a:pt x="9847" y="548"/>
                </a:moveTo>
                <a:lnTo>
                  <a:pt x="9847" y="1203"/>
                </a:lnTo>
                <a:cubicBezTo>
                  <a:pt x="9847" y="1299"/>
                  <a:pt x="9930" y="1370"/>
                  <a:pt x="10014" y="1370"/>
                </a:cubicBezTo>
                <a:lnTo>
                  <a:pt x="10669" y="1370"/>
                </a:lnTo>
                <a:lnTo>
                  <a:pt x="9252" y="2811"/>
                </a:lnTo>
                <a:lnTo>
                  <a:pt x="8656" y="2811"/>
                </a:lnTo>
                <a:lnTo>
                  <a:pt x="9609" y="1858"/>
                </a:lnTo>
                <a:cubicBezTo>
                  <a:pt x="9668" y="1799"/>
                  <a:pt x="9668" y="1703"/>
                  <a:pt x="9609" y="1620"/>
                </a:cubicBezTo>
                <a:cubicBezTo>
                  <a:pt x="9579" y="1590"/>
                  <a:pt x="9537" y="1575"/>
                  <a:pt x="9494" y="1575"/>
                </a:cubicBezTo>
                <a:cubicBezTo>
                  <a:pt x="9451" y="1575"/>
                  <a:pt x="9406" y="1590"/>
                  <a:pt x="9371" y="1620"/>
                </a:cubicBezTo>
                <a:lnTo>
                  <a:pt x="8418" y="2572"/>
                </a:lnTo>
                <a:lnTo>
                  <a:pt x="8418" y="1977"/>
                </a:lnTo>
                <a:lnTo>
                  <a:pt x="9847" y="548"/>
                </a:lnTo>
                <a:close/>
                <a:moveTo>
                  <a:pt x="4549" y="2442"/>
                </a:moveTo>
                <a:cubicBezTo>
                  <a:pt x="5668" y="2442"/>
                  <a:pt x="6680" y="2870"/>
                  <a:pt x="7430" y="3573"/>
                </a:cubicBezTo>
                <a:lnTo>
                  <a:pt x="4430" y="6561"/>
                </a:lnTo>
                <a:cubicBezTo>
                  <a:pt x="4370" y="6621"/>
                  <a:pt x="4370" y="6728"/>
                  <a:pt x="4430" y="6799"/>
                </a:cubicBezTo>
                <a:cubicBezTo>
                  <a:pt x="4465" y="6835"/>
                  <a:pt x="4513" y="6847"/>
                  <a:pt x="4549" y="6847"/>
                </a:cubicBezTo>
                <a:cubicBezTo>
                  <a:pt x="4596" y="6847"/>
                  <a:pt x="4644" y="6835"/>
                  <a:pt x="4668" y="6799"/>
                </a:cubicBezTo>
                <a:lnTo>
                  <a:pt x="5418" y="6061"/>
                </a:lnTo>
                <a:cubicBezTo>
                  <a:pt x="5549" y="6240"/>
                  <a:pt x="5620" y="6466"/>
                  <a:pt x="5620" y="6680"/>
                </a:cubicBezTo>
                <a:cubicBezTo>
                  <a:pt x="5620" y="7275"/>
                  <a:pt x="5144" y="7752"/>
                  <a:pt x="4549" y="7752"/>
                </a:cubicBezTo>
                <a:cubicBezTo>
                  <a:pt x="3953" y="7752"/>
                  <a:pt x="3477" y="7275"/>
                  <a:pt x="3477" y="6680"/>
                </a:cubicBezTo>
                <a:cubicBezTo>
                  <a:pt x="3477" y="6085"/>
                  <a:pt x="3953" y="5609"/>
                  <a:pt x="4549" y="5609"/>
                </a:cubicBezTo>
                <a:cubicBezTo>
                  <a:pt x="4608" y="5609"/>
                  <a:pt x="4680" y="5609"/>
                  <a:pt x="4739" y="5632"/>
                </a:cubicBezTo>
                <a:cubicBezTo>
                  <a:pt x="4747" y="5633"/>
                  <a:pt x="4755" y="5634"/>
                  <a:pt x="4763" y="5634"/>
                </a:cubicBezTo>
                <a:cubicBezTo>
                  <a:pt x="4848" y="5634"/>
                  <a:pt x="4920" y="5577"/>
                  <a:pt x="4942" y="5490"/>
                </a:cubicBezTo>
                <a:cubicBezTo>
                  <a:pt x="4954" y="5406"/>
                  <a:pt x="4894" y="5311"/>
                  <a:pt x="4799" y="5299"/>
                </a:cubicBezTo>
                <a:cubicBezTo>
                  <a:pt x="4715" y="5287"/>
                  <a:pt x="4620" y="5275"/>
                  <a:pt x="4549" y="5275"/>
                </a:cubicBezTo>
                <a:cubicBezTo>
                  <a:pt x="3775" y="5275"/>
                  <a:pt x="3156" y="5894"/>
                  <a:pt x="3156" y="6668"/>
                </a:cubicBezTo>
                <a:cubicBezTo>
                  <a:pt x="3156" y="7442"/>
                  <a:pt x="3775" y="8073"/>
                  <a:pt x="4549" y="8073"/>
                </a:cubicBezTo>
                <a:cubicBezTo>
                  <a:pt x="5323" y="8073"/>
                  <a:pt x="5954" y="7442"/>
                  <a:pt x="5954" y="6668"/>
                </a:cubicBezTo>
                <a:cubicBezTo>
                  <a:pt x="5954" y="6359"/>
                  <a:pt x="5847" y="6049"/>
                  <a:pt x="5656" y="5811"/>
                </a:cubicBezTo>
                <a:lnTo>
                  <a:pt x="6168" y="5287"/>
                </a:lnTo>
                <a:cubicBezTo>
                  <a:pt x="6501" y="5668"/>
                  <a:pt x="6680" y="6168"/>
                  <a:pt x="6680" y="6668"/>
                </a:cubicBezTo>
                <a:cubicBezTo>
                  <a:pt x="6680" y="7847"/>
                  <a:pt x="5727" y="8799"/>
                  <a:pt x="4549" y="8799"/>
                </a:cubicBezTo>
                <a:cubicBezTo>
                  <a:pt x="3370" y="8799"/>
                  <a:pt x="2418" y="7847"/>
                  <a:pt x="2418" y="6668"/>
                </a:cubicBezTo>
                <a:cubicBezTo>
                  <a:pt x="2418" y="5490"/>
                  <a:pt x="3370" y="4537"/>
                  <a:pt x="4549" y="4537"/>
                </a:cubicBezTo>
                <a:cubicBezTo>
                  <a:pt x="4906" y="4537"/>
                  <a:pt x="5251" y="4632"/>
                  <a:pt x="5561" y="4799"/>
                </a:cubicBezTo>
                <a:cubicBezTo>
                  <a:pt x="5583" y="4810"/>
                  <a:pt x="5608" y="4815"/>
                  <a:pt x="5635" y="4815"/>
                </a:cubicBezTo>
                <a:cubicBezTo>
                  <a:pt x="5693" y="4815"/>
                  <a:pt x="5754" y="4789"/>
                  <a:pt x="5787" y="4739"/>
                </a:cubicBezTo>
                <a:cubicBezTo>
                  <a:pt x="5835" y="4656"/>
                  <a:pt x="5799" y="4561"/>
                  <a:pt x="5727" y="4513"/>
                </a:cubicBezTo>
                <a:cubicBezTo>
                  <a:pt x="5370" y="4323"/>
                  <a:pt x="4965" y="4216"/>
                  <a:pt x="4561" y="4216"/>
                </a:cubicBezTo>
                <a:cubicBezTo>
                  <a:pt x="3215" y="4216"/>
                  <a:pt x="2108" y="5311"/>
                  <a:pt x="2108" y="6668"/>
                </a:cubicBezTo>
                <a:cubicBezTo>
                  <a:pt x="2108" y="8026"/>
                  <a:pt x="3215" y="9121"/>
                  <a:pt x="4561" y="9121"/>
                </a:cubicBezTo>
                <a:cubicBezTo>
                  <a:pt x="5918" y="9121"/>
                  <a:pt x="7025" y="8026"/>
                  <a:pt x="7025" y="6668"/>
                </a:cubicBezTo>
                <a:cubicBezTo>
                  <a:pt x="7025" y="6073"/>
                  <a:pt x="6811" y="5490"/>
                  <a:pt x="6406" y="5049"/>
                </a:cubicBezTo>
                <a:lnTo>
                  <a:pt x="6930" y="4525"/>
                </a:lnTo>
                <a:cubicBezTo>
                  <a:pt x="7466" y="5109"/>
                  <a:pt x="7752" y="5871"/>
                  <a:pt x="7752" y="6656"/>
                </a:cubicBezTo>
                <a:cubicBezTo>
                  <a:pt x="7752" y="8407"/>
                  <a:pt x="6323" y="9835"/>
                  <a:pt x="4561" y="9835"/>
                </a:cubicBezTo>
                <a:cubicBezTo>
                  <a:pt x="2810" y="9835"/>
                  <a:pt x="1382" y="8407"/>
                  <a:pt x="1382" y="6656"/>
                </a:cubicBezTo>
                <a:cubicBezTo>
                  <a:pt x="1382" y="4894"/>
                  <a:pt x="2810" y="3465"/>
                  <a:pt x="4561" y="3465"/>
                </a:cubicBezTo>
                <a:cubicBezTo>
                  <a:pt x="5180" y="3465"/>
                  <a:pt x="5775" y="3644"/>
                  <a:pt x="6275" y="3977"/>
                </a:cubicBezTo>
                <a:cubicBezTo>
                  <a:pt x="6300" y="3994"/>
                  <a:pt x="6330" y="4002"/>
                  <a:pt x="6360" y="4002"/>
                </a:cubicBezTo>
                <a:cubicBezTo>
                  <a:pt x="6415" y="4002"/>
                  <a:pt x="6471" y="3976"/>
                  <a:pt x="6501" y="3930"/>
                </a:cubicBezTo>
                <a:cubicBezTo>
                  <a:pt x="6549" y="3858"/>
                  <a:pt x="6525" y="3751"/>
                  <a:pt x="6454" y="3704"/>
                </a:cubicBezTo>
                <a:cubicBezTo>
                  <a:pt x="5894" y="3346"/>
                  <a:pt x="5239" y="3156"/>
                  <a:pt x="4561" y="3156"/>
                </a:cubicBezTo>
                <a:cubicBezTo>
                  <a:pt x="2632" y="3156"/>
                  <a:pt x="1048" y="4739"/>
                  <a:pt x="1048" y="6668"/>
                </a:cubicBezTo>
                <a:cubicBezTo>
                  <a:pt x="1048" y="8609"/>
                  <a:pt x="2632" y="10181"/>
                  <a:pt x="4561" y="10181"/>
                </a:cubicBezTo>
                <a:cubicBezTo>
                  <a:pt x="6501" y="10181"/>
                  <a:pt x="8073" y="8609"/>
                  <a:pt x="8073" y="6668"/>
                </a:cubicBezTo>
                <a:cubicBezTo>
                  <a:pt x="8073" y="5787"/>
                  <a:pt x="7752" y="4954"/>
                  <a:pt x="7156" y="4299"/>
                </a:cubicBezTo>
                <a:lnTo>
                  <a:pt x="7680" y="3787"/>
                </a:lnTo>
                <a:cubicBezTo>
                  <a:pt x="8383" y="4561"/>
                  <a:pt x="8799" y="5573"/>
                  <a:pt x="8799" y="6680"/>
                </a:cubicBezTo>
                <a:cubicBezTo>
                  <a:pt x="8799" y="9026"/>
                  <a:pt x="6894" y="10931"/>
                  <a:pt x="4549" y="10931"/>
                </a:cubicBezTo>
                <a:cubicBezTo>
                  <a:pt x="2215" y="10931"/>
                  <a:pt x="310" y="9026"/>
                  <a:pt x="310" y="6680"/>
                </a:cubicBezTo>
                <a:cubicBezTo>
                  <a:pt x="310" y="4347"/>
                  <a:pt x="2215" y="2442"/>
                  <a:pt x="4549" y="2442"/>
                </a:cubicBezTo>
                <a:close/>
                <a:moveTo>
                  <a:pt x="10023" y="1"/>
                </a:moveTo>
                <a:cubicBezTo>
                  <a:pt x="9981" y="1"/>
                  <a:pt x="9938" y="17"/>
                  <a:pt x="9907" y="48"/>
                </a:cubicBezTo>
                <a:lnTo>
                  <a:pt x="8156" y="1799"/>
                </a:lnTo>
                <a:cubicBezTo>
                  <a:pt x="8121" y="1834"/>
                  <a:pt x="8109" y="1882"/>
                  <a:pt x="8109" y="1918"/>
                </a:cubicBezTo>
                <a:lnTo>
                  <a:pt x="8109" y="2906"/>
                </a:lnTo>
                <a:lnTo>
                  <a:pt x="7680" y="3334"/>
                </a:lnTo>
                <a:cubicBezTo>
                  <a:pt x="6859" y="2572"/>
                  <a:pt x="5775" y="2120"/>
                  <a:pt x="4573" y="2120"/>
                </a:cubicBezTo>
                <a:cubicBezTo>
                  <a:pt x="2048" y="2120"/>
                  <a:pt x="1" y="4168"/>
                  <a:pt x="1" y="6680"/>
                </a:cubicBezTo>
                <a:cubicBezTo>
                  <a:pt x="1" y="9204"/>
                  <a:pt x="2048" y="11252"/>
                  <a:pt x="4573" y="11252"/>
                </a:cubicBezTo>
                <a:cubicBezTo>
                  <a:pt x="7085" y="11252"/>
                  <a:pt x="9133" y="9204"/>
                  <a:pt x="9133" y="6680"/>
                </a:cubicBezTo>
                <a:cubicBezTo>
                  <a:pt x="9133" y="5478"/>
                  <a:pt x="8680" y="4394"/>
                  <a:pt x="7918" y="3573"/>
                </a:cubicBezTo>
                <a:lnTo>
                  <a:pt x="8347" y="3144"/>
                </a:lnTo>
                <a:lnTo>
                  <a:pt x="9335" y="3144"/>
                </a:lnTo>
                <a:cubicBezTo>
                  <a:pt x="9371" y="3144"/>
                  <a:pt x="9418" y="3132"/>
                  <a:pt x="9454" y="3096"/>
                </a:cubicBezTo>
                <a:lnTo>
                  <a:pt x="11204" y="1346"/>
                </a:lnTo>
                <a:cubicBezTo>
                  <a:pt x="11252" y="1287"/>
                  <a:pt x="11264" y="1227"/>
                  <a:pt x="11240" y="1168"/>
                </a:cubicBezTo>
                <a:cubicBezTo>
                  <a:pt x="11204" y="1108"/>
                  <a:pt x="11145" y="1060"/>
                  <a:pt x="11085" y="1060"/>
                </a:cubicBezTo>
                <a:lnTo>
                  <a:pt x="10192" y="1060"/>
                </a:lnTo>
                <a:lnTo>
                  <a:pt x="10192" y="167"/>
                </a:lnTo>
                <a:cubicBezTo>
                  <a:pt x="10192" y="108"/>
                  <a:pt x="10145" y="36"/>
                  <a:pt x="10085" y="13"/>
                </a:cubicBezTo>
                <a:cubicBezTo>
                  <a:pt x="10065" y="5"/>
                  <a:pt x="10044" y="1"/>
                  <a:pt x="10023" y="1"/>
                </a:cubicBez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78194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F389A8-3DBB-4234-9A82-44527A4B304A}"/>
              </a:ext>
            </a:extLst>
          </p:cNvPr>
          <p:cNvSpPr>
            <a:spLocks noGrp="1"/>
          </p:cNvSpPr>
          <p:nvPr>
            <p:ph type="title"/>
          </p:nvPr>
        </p:nvSpPr>
        <p:spPr/>
        <p:txBody>
          <a:bodyPr/>
          <a:lstStyle/>
          <a:p>
            <a:r>
              <a:rPr lang="en-US"/>
              <a:t>Tools Used</a:t>
            </a:r>
          </a:p>
        </p:txBody>
      </p:sp>
      <p:pic>
        <p:nvPicPr>
          <p:cNvPr id="2050" name="Picture 2">
            <a:extLst>
              <a:ext uri="{FF2B5EF4-FFF2-40B4-BE49-F238E27FC236}">
                <a16:creationId xmlns:a16="http://schemas.microsoft.com/office/drawing/2014/main" id="{D1984835-F421-4C0A-8A90-5285571FF1F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6094" y="1353598"/>
            <a:ext cx="1673645" cy="167364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D061CA0-44C5-4C2F-A39A-3745D4EDCC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0406" y="3349223"/>
            <a:ext cx="1381955" cy="138195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1DE67FD2-D822-497B-8D9D-194FAB53F4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0231" y="3272541"/>
            <a:ext cx="1535318" cy="153531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3D88DEFC-F763-46E9-8FC9-B3CBD4B6F5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6912" y="1533261"/>
            <a:ext cx="1381955" cy="1381955"/>
          </a:xfrm>
          <a:prstGeom prst="rect">
            <a:avLst/>
          </a:prstGeom>
          <a:noFill/>
          <a:extLst>
            <a:ext uri="{909E8E84-426E-40DD-AFC4-6F175D3DCCD1}">
              <a14:hiddenFill xmlns:a14="http://schemas.microsoft.com/office/drawing/2010/main">
                <a:solidFill>
                  <a:srgbClr val="FFFFFF"/>
                </a:solidFill>
              </a14:hiddenFill>
            </a:ext>
          </a:extLst>
        </p:spPr>
      </p:pic>
      <p:sp>
        <p:nvSpPr>
          <p:cNvPr id="9" name="Subtitle 5">
            <a:extLst>
              <a:ext uri="{FF2B5EF4-FFF2-40B4-BE49-F238E27FC236}">
                <a16:creationId xmlns:a16="http://schemas.microsoft.com/office/drawing/2014/main" id="{70B3C91C-76F6-487F-88F7-C5044A45E455}"/>
              </a:ext>
            </a:extLst>
          </p:cNvPr>
          <p:cNvSpPr txBox="1">
            <a:spLocks/>
          </p:cNvSpPr>
          <p:nvPr/>
        </p:nvSpPr>
        <p:spPr>
          <a:xfrm>
            <a:off x="713225" y="1533261"/>
            <a:ext cx="1824879" cy="106033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200">
                <a:latin typeface="Patrick Hand" panose="020B0604020202020204" charset="0"/>
              </a:rPr>
              <a:t>Google Site</a:t>
            </a:r>
          </a:p>
        </p:txBody>
      </p:sp>
      <p:sp>
        <p:nvSpPr>
          <p:cNvPr id="10" name="Subtitle 5">
            <a:extLst>
              <a:ext uri="{FF2B5EF4-FFF2-40B4-BE49-F238E27FC236}">
                <a16:creationId xmlns:a16="http://schemas.microsoft.com/office/drawing/2014/main" id="{D5E68E68-C272-4E6C-AD92-EBF7871665EE}"/>
              </a:ext>
            </a:extLst>
          </p:cNvPr>
          <p:cNvSpPr txBox="1">
            <a:spLocks/>
          </p:cNvSpPr>
          <p:nvPr/>
        </p:nvSpPr>
        <p:spPr>
          <a:xfrm>
            <a:off x="6453496" y="3510030"/>
            <a:ext cx="1824879" cy="905782"/>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200">
                <a:latin typeface="Patrick Hand" panose="020B0604020202020204" charset="0"/>
              </a:rPr>
              <a:t>Geogebra</a:t>
            </a:r>
          </a:p>
        </p:txBody>
      </p:sp>
      <p:sp>
        <p:nvSpPr>
          <p:cNvPr id="11" name="Subtitle 5">
            <a:extLst>
              <a:ext uri="{FF2B5EF4-FFF2-40B4-BE49-F238E27FC236}">
                <a16:creationId xmlns:a16="http://schemas.microsoft.com/office/drawing/2014/main" id="{FA5CC694-87CF-4879-8862-6D426E061EB0}"/>
              </a:ext>
            </a:extLst>
          </p:cNvPr>
          <p:cNvSpPr txBox="1">
            <a:spLocks/>
          </p:cNvSpPr>
          <p:nvPr/>
        </p:nvSpPr>
        <p:spPr>
          <a:xfrm>
            <a:off x="779751" y="3510030"/>
            <a:ext cx="1824879" cy="106033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200">
                <a:latin typeface="Patrick Hand" panose="020B0604020202020204" charset="0"/>
              </a:rPr>
              <a:t>Desmos</a:t>
            </a:r>
          </a:p>
        </p:txBody>
      </p:sp>
      <p:sp>
        <p:nvSpPr>
          <p:cNvPr id="12" name="Subtitle 5">
            <a:extLst>
              <a:ext uri="{FF2B5EF4-FFF2-40B4-BE49-F238E27FC236}">
                <a16:creationId xmlns:a16="http://schemas.microsoft.com/office/drawing/2014/main" id="{A2073407-73D4-4C82-9E30-56E1926C61C9}"/>
              </a:ext>
            </a:extLst>
          </p:cNvPr>
          <p:cNvSpPr txBox="1">
            <a:spLocks/>
          </p:cNvSpPr>
          <p:nvPr/>
        </p:nvSpPr>
        <p:spPr>
          <a:xfrm>
            <a:off x="6453496" y="1660250"/>
            <a:ext cx="2342842" cy="106033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3200">
                <a:latin typeface="Patrick Hand" panose="020B0604020202020204" charset="0"/>
              </a:rPr>
              <a:t>Screen Cast-o-Matic</a:t>
            </a:r>
          </a:p>
        </p:txBody>
      </p:sp>
    </p:spTree>
    <p:extLst>
      <p:ext uri="{BB962C8B-B14F-4D97-AF65-F5344CB8AC3E}">
        <p14:creationId xmlns:p14="http://schemas.microsoft.com/office/powerpoint/2010/main" val="1784506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C76D19E-EF6C-4492-95E7-528DF11AEFB8}"/>
              </a:ext>
            </a:extLst>
          </p:cNvPr>
          <p:cNvSpPr>
            <a:spLocks noGrp="1"/>
          </p:cNvSpPr>
          <p:nvPr>
            <p:ph type="title"/>
          </p:nvPr>
        </p:nvSpPr>
        <p:spPr/>
        <p:txBody>
          <a:bodyPr/>
          <a:lstStyle/>
          <a:p>
            <a:r>
              <a:rPr lang="en-US"/>
              <a:t>Design</a:t>
            </a:r>
          </a:p>
        </p:txBody>
      </p:sp>
      <p:sp>
        <p:nvSpPr>
          <p:cNvPr id="5" name="Subtitle 4">
            <a:extLst>
              <a:ext uri="{FF2B5EF4-FFF2-40B4-BE49-F238E27FC236}">
                <a16:creationId xmlns:a16="http://schemas.microsoft.com/office/drawing/2014/main" id="{3F3535D9-225F-4A80-9006-BBAF03E3E6E3}"/>
              </a:ext>
            </a:extLst>
          </p:cNvPr>
          <p:cNvSpPr>
            <a:spLocks noGrp="1"/>
          </p:cNvSpPr>
          <p:nvPr>
            <p:ph type="subTitle" idx="1"/>
          </p:nvPr>
        </p:nvSpPr>
        <p:spPr>
          <a:xfrm>
            <a:off x="858000" y="1426625"/>
            <a:ext cx="3085275" cy="572699"/>
          </a:xfrm>
        </p:spPr>
        <p:txBody>
          <a:bodyPr/>
          <a:lstStyle/>
          <a:p>
            <a:r>
              <a:rPr lang="en-US"/>
              <a:t>Gestalt’s Principles of Design</a:t>
            </a:r>
          </a:p>
        </p:txBody>
      </p:sp>
      <p:sp>
        <p:nvSpPr>
          <p:cNvPr id="6" name="Subtitle 5">
            <a:extLst>
              <a:ext uri="{FF2B5EF4-FFF2-40B4-BE49-F238E27FC236}">
                <a16:creationId xmlns:a16="http://schemas.microsoft.com/office/drawing/2014/main" id="{40C8BF03-C7D9-4FE8-8E7C-0554156BCB32}"/>
              </a:ext>
            </a:extLst>
          </p:cNvPr>
          <p:cNvSpPr>
            <a:spLocks noGrp="1"/>
          </p:cNvSpPr>
          <p:nvPr>
            <p:ph type="subTitle" idx="2"/>
          </p:nvPr>
        </p:nvSpPr>
        <p:spPr>
          <a:xfrm>
            <a:off x="5090271" y="1516174"/>
            <a:ext cx="2817858" cy="393600"/>
          </a:xfrm>
        </p:spPr>
        <p:txBody>
          <a:bodyPr/>
          <a:lstStyle/>
          <a:p>
            <a:pPr algn="ctr"/>
            <a:r>
              <a:rPr lang="en-US"/>
              <a:t>Multimedia Design Studies</a:t>
            </a:r>
          </a:p>
        </p:txBody>
      </p:sp>
      <p:sp>
        <p:nvSpPr>
          <p:cNvPr id="8" name="Subtitle 7">
            <a:extLst>
              <a:ext uri="{FF2B5EF4-FFF2-40B4-BE49-F238E27FC236}">
                <a16:creationId xmlns:a16="http://schemas.microsoft.com/office/drawing/2014/main" id="{552D7650-15A8-47B2-A303-C770A5E34779}"/>
              </a:ext>
            </a:extLst>
          </p:cNvPr>
          <p:cNvSpPr>
            <a:spLocks noGrp="1"/>
          </p:cNvSpPr>
          <p:nvPr>
            <p:ph type="subTitle" idx="4"/>
          </p:nvPr>
        </p:nvSpPr>
        <p:spPr>
          <a:xfrm>
            <a:off x="4712400" y="2092346"/>
            <a:ext cx="3573600" cy="2366228"/>
          </a:xfrm>
        </p:spPr>
        <p:txBody>
          <a:bodyPr/>
          <a:lstStyle/>
          <a:p>
            <a:r>
              <a:rPr lang="en-US" sz="1800">
                <a:solidFill>
                  <a:srgbClr val="000000"/>
                </a:solidFill>
                <a:effectLst/>
                <a:latin typeface="Raleway Thin" panose="020B0604020202020204" charset="0"/>
                <a:ea typeface="Times New Roman" panose="02020603050405020304" pitchFamily="18" charset="0"/>
              </a:rPr>
              <a:t>pictures and animations is remembered more easily than text (Costa, 2004)</a:t>
            </a:r>
            <a:endParaRPr lang="en-US">
              <a:latin typeface="Raleway Thin" panose="020B0604020202020204" charset="0"/>
            </a:endParaRPr>
          </a:p>
        </p:txBody>
      </p:sp>
      <p:pic>
        <p:nvPicPr>
          <p:cNvPr id="3074" name="Picture 2">
            <a:extLst>
              <a:ext uri="{FF2B5EF4-FFF2-40B4-BE49-F238E27FC236}">
                <a16:creationId xmlns:a16="http://schemas.microsoft.com/office/drawing/2014/main" id="{29CEAB37-CE01-43FF-A629-7F649E989C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631" y="2092346"/>
            <a:ext cx="3303841" cy="2478454"/>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oogle Shape;12058;p141">
            <a:extLst>
              <a:ext uri="{FF2B5EF4-FFF2-40B4-BE49-F238E27FC236}">
                <a16:creationId xmlns:a16="http://schemas.microsoft.com/office/drawing/2014/main" id="{7DCC6FB8-C360-45FD-9677-BF5BA86CD490}"/>
              </a:ext>
            </a:extLst>
          </p:cNvPr>
          <p:cNvGrpSpPr/>
          <p:nvPr/>
        </p:nvGrpSpPr>
        <p:grpSpPr>
          <a:xfrm>
            <a:off x="5334000" y="3133725"/>
            <a:ext cx="2258850" cy="1564571"/>
            <a:chOff x="3042703" y="1529137"/>
            <a:chExt cx="411535" cy="315587"/>
          </a:xfrm>
          <a:solidFill>
            <a:schemeClr val="accent1">
              <a:lumMod val="75000"/>
            </a:schemeClr>
          </a:solidFill>
        </p:grpSpPr>
        <p:sp>
          <p:nvSpPr>
            <p:cNvPr id="9" name="Google Shape;12059;p141">
              <a:extLst>
                <a:ext uri="{FF2B5EF4-FFF2-40B4-BE49-F238E27FC236}">
                  <a16:creationId xmlns:a16="http://schemas.microsoft.com/office/drawing/2014/main" id="{CC84B00A-2487-4124-A7E2-A472F89921B4}"/>
                </a:ext>
              </a:extLst>
            </p:cNvPr>
            <p:cNvSpPr/>
            <p:nvPr/>
          </p:nvSpPr>
          <p:spPr>
            <a:xfrm>
              <a:off x="3042703" y="1529137"/>
              <a:ext cx="411535" cy="315587"/>
            </a:xfrm>
            <a:custGeom>
              <a:avLst/>
              <a:gdLst/>
              <a:ahLst/>
              <a:cxnLst/>
              <a:rect l="l" t="t" r="r" b="b"/>
              <a:pathLst>
                <a:path w="12919" h="9907" extrusionOk="0">
                  <a:moveTo>
                    <a:pt x="191" y="0"/>
                  </a:moveTo>
                  <a:cubicBezTo>
                    <a:pt x="84" y="0"/>
                    <a:pt x="1" y="84"/>
                    <a:pt x="1" y="191"/>
                  </a:cubicBezTo>
                  <a:lnTo>
                    <a:pt x="1" y="9716"/>
                  </a:lnTo>
                  <a:cubicBezTo>
                    <a:pt x="1" y="9823"/>
                    <a:pt x="96" y="9906"/>
                    <a:pt x="191" y="9906"/>
                  </a:cubicBezTo>
                  <a:lnTo>
                    <a:pt x="2394" y="9906"/>
                  </a:lnTo>
                  <a:cubicBezTo>
                    <a:pt x="2501" y="9906"/>
                    <a:pt x="2584" y="9823"/>
                    <a:pt x="2584" y="9716"/>
                  </a:cubicBezTo>
                  <a:cubicBezTo>
                    <a:pt x="2584" y="9609"/>
                    <a:pt x="2501" y="9525"/>
                    <a:pt x="2394" y="9525"/>
                  </a:cubicBezTo>
                  <a:lnTo>
                    <a:pt x="382" y="9525"/>
                  </a:lnTo>
                  <a:lnTo>
                    <a:pt x="382" y="7989"/>
                  </a:lnTo>
                  <a:lnTo>
                    <a:pt x="8287" y="7989"/>
                  </a:lnTo>
                  <a:cubicBezTo>
                    <a:pt x="8394" y="7989"/>
                    <a:pt x="8478" y="7894"/>
                    <a:pt x="8478" y="7799"/>
                  </a:cubicBezTo>
                  <a:cubicBezTo>
                    <a:pt x="8478" y="7692"/>
                    <a:pt x="8394" y="7596"/>
                    <a:pt x="8287" y="7596"/>
                  </a:cubicBezTo>
                  <a:lnTo>
                    <a:pt x="382" y="7596"/>
                  </a:lnTo>
                  <a:lnTo>
                    <a:pt x="382" y="2167"/>
                  </a:lnTo>
                  <a:lnTo>
                    <a:pt x="12550" y="2167"/>
                  </a:lnTo>
                  <a:lnTo>
                    <a:pt x="12550" y="7596"/>
                  </a:lnTo>
                  <a:lnTo>
                    <a:pt x="9287" y="7596"/>
                  </a:lnTo>
                  <a:cubicBezTo>
                    <a:pt x="9180" y="7596"/>
                    <a:pt x="9097" y="7692"/>
                    <a:pt x="9097" y="7799"/>
                  </a:cubicBezTo>
                  <a:cubicBezTo>
                    <a:pt x="9097" y="7894"/>
                    <a:pt x="9180" y="7989"/>
                    <a:pt x="9287" y="7989"/>
                  </a:cubicBezTo>
                  <a:lnTo>
                    <a:pt x="12538" y="7989"/>
                  </a:lnTo>
                  <a:lnTo>
                    <a:pt x="12538" y="9525"/>
                  </a:lnTo>
                  <a:lnTo>
                    <a:pt x="3251" y="9525"/>
                  </a:lnTo>
                  <a:cubicBezTo>
                    <a:pt x="3144" y="9525"/>
                    <a:pt x="3049" y="9609"/>
                    <a:pt x="3049" y="9716"/>
                  </a:cubicBezTo>
                  <a:cubicBezTo>
                    <a:pt x="3049" y="9823"/>
                    <a:pt x="3144" y="9906"/>
                    <a:pt x="3251" y="9906"/>
                  </a:cubicBezTo>
                  <a:lnTo>
                    <a:pt x="12728" y="9906"/>
                  </a:lnTo>
                  <a:cubicBezTo>
                    <a:pt x="12835" y="9906"/>
                    <a:pt x="12919" y="9823"/>
                    <a:pt x="12919" y="9716"/>
                  </a:cubicBezTo>
                  <a:lnTo>
                    <a:pt x="12919" y="191"/>
                  </a:lnTo>
                  <a:cubicBezTo>
                    <a:pt x="12907" y="84"/>
                    <a:pt x="12835" y="0"/>
                    <a:pt x="12728" y="0"/>
                  </a:cubicBezTo>
                  <a:lnTo>
                    <a:pt x="6859" y="0"/>
                  </a:lnTo>
                  <a:cubicBezTo>
                    <a:pt x="6763" y="0"/>
                    <a:pt x="6668" y="84"/>
                    <a:pt x="6668" y="191"/>
                  </a:cubicBezTo>
                  <a:cubicBezTo>
                    <a:pt x="6668" y="298"/>
                    <a:pt x="6763" y="381"/>
                    <a:pt x="6859" y="381"/>
                  </a:cubicBezTo>
                  <a:lnTo>
                    <a:pt x="12538" y="381"/>
                  </a:lnTo>
                  <a:lnTo>
                    <a:pt x="12538" y="1810"/>
                  </a:lnTo>
                  <a:lnTo>
                    <a:pt x="370" y="1810"/>
                  </a:lnTo>
                  <a:lnTo>
                    <a:pt x="370" y="381"/>
                  </a:lnTo>
                  <a:lnTo>
                    <a:pt x="6001" y="381"/>
                  </a:lnTo>
                  <a:cubicBezTo>
                    <a:pt x="6108" y="381"/>
                    <a:pt x="6192" y="298"/>
                    <a:pt x="6192" y="191"/>
                  </a:cubicBezTo>
                  <a:cubicBezTo>
                    <a:pt x="6192" y="84"/>
                    <a:pt x="6097" y="0"/>
                    <a:pt x="600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2060;p141">
              <a:extLst>
                <a:ext uri="{FF2B5EF4-FFF2-40B4-BE49-F238E27FC236}">
                  <a16:creationId xmlns:a16="http://schemas.microsoft.com/office/drawing/2014/main" id="{354E7749-FC14-4E24-834A-723758EA3973}"/>
                </a:ext>
              </a:extLst>
            </p:cNvPr>
            <p:cNvSpPr/>
            <p:nvPr/>
          </p:nvSpPr>
          <p:spPr>
            <a:xfrm>
              <a:off x="3077967" y="1557965"/>
              <a:ext cx="12169" cy="12551"/>
            </a:xfrm>
            <a:custGeom>
              <a:avLst/>
              <a:gdLst/>
              <a:ahLst/>
              <a:cxnLst/>
              <a:rect l="l" t="t" r="r" b="b"/>
              <a:pathLst>
                <a:path w="382" h="394" extrusionOk="0">
                  <a:moveTo>
                    <a:pt x="191" y="0"/>
                  </a:moveTo>
                  <a:cubicBezTo>
                    <a:pt x="84" y="0"/>
                    <a:pt x="1" y="95"/>
                    <a:pt x="1" y="191"/>
                  </a:cubicBezTo>
                  <a:cubicBezTo>
                    <a:pt x="1" y="298"/>
                    <a:pt x="84" y="393"/>
                    <a:pt x="191" y="393"/>
                  </a:cubicBezTo>
                  <a:cubicBezTo>
                    <a:pt x="298" y="393"/>
                    <a:pt x="382" y="298"/>
                    <a:pt x="382" y="191"/>
                  </a:cubicBezTo>
                  <a:cubicBezTo>
                    <a:pt x="382" y="95"/>
                    <a:pt x="298" y="0"/>
                    <a:pt x="1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2061;p141">
              <a:extLst>
                <a:ext uri="{FF2B5EF4-FFF2-40B4-BE49-F238E27FC236}">
                  <a16:creationId xmlns:a16="http://schemas.microsoft.com/office/drawing/2014/main" id="{1018E348-D90F-480B-9C02-ECD96283E470}"/>
                </a:ext>
              </a:extLst>
            </p:cNvPr>
            <p:cNvSpPr/>
            <p:nvPr/>
          </p:nvSpPr>
          <p:spPr>
            <a:xfrm>
              <a:off x="3099978" y="1557965"/>
              <a:ext cx="12551" cy="12551"/>
            </a:xfrm>
            <a:custGeom>
              <a:avLst/>
              <a:gdLst/>
              <a:ahLst/>
              <a:cxnLst/>
              <a:rect l="l" t="t" r="r" b="b"/>
              <a:pathLst>
                <a:path w="394" h="394" extrusionOk="0">
                  <a:moveTo>
                    <a:pt x="203" y="0"/>
                  </a:moveTo>
                  <a:cubicBezTo>
                    <a:pt x="96" y="0"/>
                    <a:pt x="0" y="95"/>
                    <a:pt x="0" y="191"/>
                  </a:cubicBezTo>
                  <a:cubicBezTo>
                    <a:pt x="0" y="298"/>
                    <a:pt x="96" y="393"/>
                    <a:pt x="203" y="393"/>
                  </a:cubicBezTo>
                  <a:cubicBezTo>
                    <a:pt x="298" y="393"/>
                    <a:pt x="393" y="298"/>
                    <a:pt x="393" y="191"/>
                  </a:cubicBezTo>
                  <a:cubicBezTo>
                    <a:pt x="393" y="95"/>
                    <a:pt x="298" y="0"/>
                    <a:pt x="2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062;p141">
              <a:extLst>
                <a:ext uri="{FF2B5EF4-FFF2-40B4-BE49-F238E27FC236}">
                  <a16:creationId xmlns:a16="http://schemas.microsoft.com/office/drawing/2014/main" id="{64FA2BD6-E021-4E4F-B59D-F29DD9F74E48}"/>
                </a:ext>
              </a:extLst>
            </p:cNvPr>
            <p:cNvSpPr/>
            <p:nvPr/>
          </p:nvSpPr>
          <p:spPr>
            <a:xfrm>
              <a:off x="3122341" y="1557965"/>
              <a:ext cx="12551" cy="12551"/>
            </a:xfrm>
            <a:custGeom>
              <a:avLst/>
              <a:gdLst/>
              <a:ahLst/>
              <a:cxnLst/>
              <a:rect l="l" t="t" r="r" b="b"/>
              <a:pathLst>
                <a:path w="394" h="394" extrusionOk="0">
                  <a:moveTo>
                    <a:pt x="191" y="0"/>
                  </a:moveTo>
                  <a:cubicBezTo>
                    <a:pt x="96" y="0"/>
                    <a:pt x="1" y="95"/>
                    <a:pt x="1" y="191"/>
                  </a:cubicBezTo>
                  <a:cubicBezTo>
                    <a:pt x="1" y="298"/>
                    <a:pt x="96" y="393"/>
                    <a:pt x="191" y="393"/>
                  </a:cubicBezTo>
                  <a:cubicBezTo>
                    <a:pt x="298" y="393"/>
                    <a:pt x="394" y="298"/>
                    <a:pt x="394" y="191"/>
                  </a:cubicBezTo>
                  <a:cubicBezTo>
                    <a:pt x="394" y="95"/>
                    <a:pt x="298" y="0"/>
                    <a:pt x="1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2063;p141">
              <a:extLst>
                <a:ext uri="{FF2B5EF4-FFF2-40B4-BE49-F238E27FC236}">
                  <a16:creationId xmlns:a16="http://schemas.microsoft.com/office/drawing/2014/main" id="{0FB3B5C7-89F7-4032-B36C-BB4033375D55}"/>
                </a:ext>
              </a:extLst>
            </p:cNvPr>
            <p:cNvSpPr/>
            <p:nvPr/>
          </p:nvSpPr>
          <p:spPr>
            <a:xfrm>
              <a:off x="3342331" y="1557965"/>
              <a:ext cx="79669" cy="12551"/>
            </a:xfrm>
            <a:custGeom>
              <a:avLst/>
              <a:gdLst/>
              <a:ahLst/>
              <a:cxnLst/>
              <a:rect l="l" t="t" r="r" b="b"/>
              <a:pathLst>
                <a:path w="2501" h="394" extrusionOk="0">
                  <a:moveTo>
                    <a:pt x="191" y="0"/>
                  </a:moveTo>
                  <a:cubicBezTo>
                    <a:pt x="84" y="0"/>
                    <a:pt x="0" y="95"/>
                    <a:pt x="0" y="191"/>
                  </a:cubicBezTo>
                  <a:cubicBezTo>
                    <a:pt x="0" y="298"/>
                    <a:pt x="96" y="393"/>
                    <a:pt x="191" y="393"/>
                  </a:cubicBezTo>
                  <a:lnTo>
                    <a:pt x="2310" y="393"/>
                  </a:lnTo>
                  <a:cubicBezTo>
                    <a:pt x="2417" y="393"/>
                    <a:pt x="2501" y="298"/>
                    <a:pt x="2501" y="191"/>
                  </a:cubicBezTo>
                  <a:cubicBezTo>
                    <a:pt x="2501" y="95"/>
                    <a:pt x="2417" y="0"/>
                    <a:pt x="23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2064;p141">
              <a:extLst>
                <a:ext uri="{FF2B5EF4-FFF2-40B4-BE49-F238E27FC236}">
                  <a16:creationId xmlns:a16="http://schemas.microsoft.com/office/drawing/2014/main" id="{FE6811DA-F24B-4B6E-991B-A7B9037928A9}"/>
                </a:ext>
              </a:extLst>
            </p:cNvPr>
            <p:cNvSpPr/>
            <p:nvPr/>
          </p:nvSpPr>
          <p:spPr>
            <a:xfrm>
              <a:off x="3306303" y="1557965"/>
              <a:ext cx="26949" cy="12551"/>
            </a:xfrm>
            <a:custGeom>
              <a:avLst/>
              <a:gdLst/>
              <a:ahLst/>
              <a:cxnLst/>
              <a:rect l="l" t="t" r="r" b="b"/>
              <a:pathLst>
                <a:path w="846" h="394" extrusionOk="0">
                  <a:moveTo>
                    <a:pt x="191" y="0"/>
                  </a:moveTo>
                  <a:cubicBezTo>
                    <a:pt x="96" y="0"/>
                    <a:pt x="0" y="95"/>
                    <a:pt x="0" y="191"/>
                  </a:cubicBezTo>
                  <a:cubicBezTo>
                    <a:pt x="0" y="298"/>
                    <a:pt x="96" y="393"/>
                    <a:pt x="191" y="393"/>
                  </a:cubicBezTo>
                  <a:lnTo>
                    <a:pt x="655" y="393"/>
                  </a:lnTo>
                  <a:cubicBezTo>
                    <a:pt x="762" y="393"/>
                    <a:pt x="846" y="298"/>
                    <a:pt x="846" y="191"/>
                  </a:cubicBezTo>
                  <a:cubicBezTo>
                    <a:pt x="846" y="95"/>
                    <a:pt x="762" y="0"/>
                    <a:pt x="6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2065;p141">
              <a:extLst>
                <a:ext uri="{FF2B5EF4-FFF2-40B4-BE49-F238E27FC236}">
                  <a16:creationId xmlns:a16="http://schemas.microsoft.com/office/drawing/2014/main" id="{D5C55713-E03B-4416-95DC-EA6579574D30}"/>
                </a:ext>
              </a:extLst>
            </p:cNvPr>
            <p:cNvSpPr/>
            <p:nvPr/>
          </p:nvSpPr>
          <p:spPr>
            <a:xfrm>
              <a:off x="3165217" y="1622822"/>
              <a:ext cx="166888" cy="121750"/>
            </a:xfrm>
            <a:custGeom>
              <a:avLst/>
              <a:gdLst/>
              <a:ahLst/>
              <a:cxnLst/>
              <a:rect l="l" t="t" r="r" b="b"/>
              <a:pathLst>
                <a:path w="5239" h="3822" extrusionOk="0">
                  <a:moveTo>
                    <a:pt x="4048" y="381"/>
                  </a:moveTo>
                  <a:cubicBezTo>
                    <a:pt x="4489" y="381"/>
                    <a:pt x="4846" y="738"/>
                    <a:pt x="4846" y="1179"/>
                  </a:cubicBezTo>
                  <a:lnTo>
                    <a:pt x="4846" y="2655"/>
                  </a:lnTo>
                  <a:cubicBezTo>
                    <a:pt x="4846" y="3096"/>
                    <a:pt x="4489" y="3453"/>
                    <a:pt x="4048" y="3453"/>
                  </a:cubicBezTo>
                  <a:lnTo>
                    <a:pt x="1155" y="3453"/>
                  </a:lnTo>
                  <a:cubicBezTo>
                    <a:pt x="715" y="3453"/>
                    <a:pt x="357" y="3096"/>
                    <a:pt x="357" y="2655"/>
                  </a:cubicBezTo>
                  <a:lnTo>
                    <a:pt x="357" y="1179"/>
                  </a:lnTo>
                  <a:cubicBezTo>
                    <a:pt x="357" y="738"/>
                    <a:pt x="715" y="381"/>
                    <a:pt x="1155" y="381"/>
                  </a:cubicBezTo>
                  <a:close/>
                  <a:moveTo>
                    <a:pt x="1167" y="0"/>
                  </a:moveTo>
                  <a:cubicBezTo>
                    <a:pt x="512" y="0"/>
                    <a:pt x="0" y="536"/>
                    <a:pt x="0" y="1179"/>
                  </a:cubicBezTo>
                  <a:lnTo>
                    <a:pt x="0" y="2655"/>
                  </a:lnTo>
                  <a:cubicBezTo>
                    <a:pt x="0" y="3310"/>
                    <a:pt x="536" y="3822"/>
                    <a:pt x="1167" y="3822"/>
                  </a:cubicBezTo>
                  <a:lnTo>
                    <a:pt x="4060" y="3822"/>
                  </a:lnTo>
                  <a:cubicBezTo>
                    <a:pt x="4715" y="3822"/>
                    <a:pt x="5239" y="3286"/>
                    <a:pt x="5239" y="2655"/>
                  </a:cubicBezTo>
                  <a:lnTo>
                    <a:pt x="5239" y="1179"/>
                  </a:lnTo>
                  <a:cubicBezTo>
                    <a:pt x="5239" y="524"/>
                    <a:pt x="4703" y="0"/>
                    <a:pt x="406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2066;p141">
              <a:extLst>
                <a:ext uri="{FF2B5EF4-FFF2-40B4-BE49-F238E27FC236}">
                  <a16:creationId xmlns:a16="http://schemas.microsoft.com/office/drawing/2014/main" id="{CA2915B0-CEF1-4A42-B1E1-2A03B2090D5F}"/>
                </a:ext>
              </a:extLst>
            </p:cNvPr>
            <p:cNvSpPr/>
            <p:nvPr/>
          </p:nvSpPr>
          <p:spPr>
            <a:xfrm>
              <a:off x="3222843" y="1657226"/>
              <a:ext cx="54281" cy="53612"/>
            </a:xfrm>
            <a:custGeom>
              <a:avLst/>
              <a:gdLst/>
              <a:ahLst/>
              <a:cxnLst/>
              <a:rect l="l" t="t" r="r" b="b"/>
              <a:pathLst>
                <a:path w="1704" h="1683" extrusionOk="0">
                  <a:moveTo>
                    <a:pt x="394" y="396"/>
                  </a:moveTo>
                  <a:lnTo>
                    <a:pt x="1287" y="849"/>
                  </a:lnTo>
                  <a:lnTo>
                    <a:pt x="394" y="1278"/>
                  </a:lnTo>
                  <a:lnTo>
                    <a:pt x="394" y="396"/>
                  </a:lnTo>
                  <a:close/>
                  <a:moveTo>
                    <a:pt x="358" y="0"/>
                  </a:moveTo>
                  <a:cubicBezTo>
                    <a:pt x="293" y="0"/>
                    <a:pt x="227" y="18"/>
                    <a:pt x="168" y="51"/>
                  </a:cubicBezTo>
                  <a:cubicBezTo>
                    <a:pt x="61" y="111"/>
                    <a:pt x="1" y="230"/>
                    <a:pt x="1" y="349"/>
                  </a:cubicBezTo>
                  <a:lnTo>
                    <a:pt x="1" y="1325"/>
                  </a:lnTo>
                  <a:cubicBezTo>
                    <a:pt x="1" y="1444"/>
                    <a:pt x="61" y="1563"/>
                    <a:pt x="168" y="1623"/>
                  </a:cubicBezTo>
                  <a:cubicBezTo>
                    <a:pt x="227" y="1647"/>
                    <a:pt x="287" y="1682"/>
                    <a:pt x="358" y="1682"/>
                  </a:cubicBezTo>
                  <a:cubicBezTo>
                    <a:pt x="418" y="1682"/>
                    <a:pt x="465" y="1659"/>
                    <a:pt x="513" y="1647"/>
                  </a:cubicBezTo>
                  <a:lnTo>
                    <a:pt x="1489" y="1170"/>
                  </a:lnTo>
                  <a:cubicBezTo>
                    <a:pt x="1608" y="1111"/>
                    <a:pt x="1680" y="992"/>
                    <a:pt x="1680" y="861"/>
                  </a:cubicBezTo>
                  <a:cubicBezTo>
                    <a:pt x="1704" y="706"/>
                    <a:pt x="1620" y="575"/>
                    <a:pt x="1489" y="516"/>
                  </a:cubicBezTo>
                  <a:lnTo>
                    <a:pt x="513" y="39"/>
                  </a:lnTo>
                  <a:cubicBezTo>
                    <a:pt x="465" y="12"/>
                    <a:pt x="412" y="0"/>
                    <a:pt x="35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2067;p141">
              <a:extLst>
                <a:ext uri="{FF2B5EF4-FFF2-40B4-BE49-F238E27FC236}">
                  <a16:creationId xmlns:a16="http://schemas.microsoft.com/office/drawing/2014/main" id="{710FDE6B-F334-4EF1-A44E-51374F8DD717}"/>
                </a:ext>
              </a:extLst>
            </p:cNvPr>
            <p:cNvSpPr/>
            <p:nvPr/>
          </p:nvSpPr>
          <p:spPr>
            <a:xfrm>
              <a:off x="3087459" y="1800700"/>
              <a:ext cx="160454" cy="12519"/>
            </a:xfrm>
            <a:custGeom>
              <a:avLst/>
              <a:gdLst/>
              <a:ahLst/>
              <a:cxnLst/>
              <a:rect l="l" t="t" r="r" b="b"/>
              <a:pathLst>
                <a:path w="5037" h="393" extrusionOk="0">
                  <a:moveTo>
                    <a:pt x="191" y="0"/>
                  </a:moveTo>
                  <a:cubicBezTo>
                    <a:pt x="84" y="0"/>
                    <a:pt x="0" y="95"/>
                    <a:pt x="0" y="191"/>
                  </a:cubicBezTo>
                  <a:cubicBezTo>
                    <a:pt x="0" y="298"/>
                    <a:pt x="84" y="393"/>
                    <a:pt x="191" y="393"/>
                  </a:cubicBezTo>
                  <a:lnTo>
                    <a:pt x="4846" y="393"/>
                  </a:lnTo>
                  <a:cubicBezTo>
                    <a:pt x="4953" y="393"/>
                    <a:pt x="5037" y="298"/>
                    <a:pt x="5037" y="191"/>
                  </a:cubicBezTo>
                  <a:cubicBezTo>
                    <a:pt x="5037" y="95"/>
                    <a:pt x="4953" y="0"/>
                    <a:pt x="484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2068;p141">
              <a:extLst>
                <a:ext uri="{FF2B5EF4-FFF2-40B4-BE49-F238E27FC236}">
                  <a16:creationId xmlns:a16="http://schemas.microsoft.com/office/drawing/2014/main" id="{400F6963-ADDC-410D-B008-F2B3F7B4DA26}"/>
                </a:ext>
              </a:extLst>
            </p:cNvPr>
            <p:cNvSpPr/>
            <p:nvPr/>
          </p:nvSpPr>
          <p:spPr>
            <a:xfrm>
              <a:off x="3368866" y="1800318"/>
              <a:ext cx="43673" cy="12169"/>
            </a:xfrm>
            <a:custGeom>
              <a:avLst/>
              <a:gdLst/>
              <a:ahLst/>
              <a:cxnLst/>
              <a:rect l="l" t="t" r="r" b="b"/>
              <a:pathLst>
                <a:path w="1371" h="382" extrusionOk="0">
                  <a:moveTo>
                    <a:pt x="191" y="0"/>
                  </a:moveTo>
                  <a:cubicBezTo>
                    <a:pt x="84" y="0"/>
                    <a:pt x="1" y="84"/>
                    <a:pt x="1" y="191"/>
                  </a:cubicBezTo>
                  <a:cubicBezTo>
                    <a:pt x="1" y="298"/>
                    <a:pt x="96" y="381"/>
                    <a:pt x="191" y="381"/>
                  </a:cubicBezTo>
                  <a:lnTo>
                    <a:pt x="1180" y="381"/>
                  </a:lnTo>
                  <a:cubicBezTo>
                    <a:pt x="1287" y="381"/>
                    <a:pt x="1370" y="298"/>
                    <a:pt x="1370" y="191"/>
                  </a:cubicBezTo>
                  <a:cubicBezTo>
                    <a:pt x="1370" y="84"/>
                    <a:pt x="1287" y="0"/>
                    <a:pt x="118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845105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98"/>
        <p:cNvGrpSpPr/>
        <p:nvPr/>
      </p:nvGrpSpPr>
      <p:grpSpPr>
        <a:xfrm>
          <a:off x="0" y="0"/>
          <a:ext cx="0" cy="0"/>
          <a:chOff x="0" y="0"/>
          <a:chExt cx="0" cy="0"/>
        </a:xfrm>
      </p:grpSpPr>
      <p:sp>
        <p:nvSpPr>
          <p:cNvPr id="2399" name="Google Shape;2399;p71"/>
          <p:cNvSpPr/>
          <p:nvPr/>
        </p:nvSpPr>
        <p:spPr>
          <a:xfrm>
            <a:off x="704849" y="1573101"/>
            <a:ext cx="2404423" cy="301779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71"/>
          <p:cNvSpPr/>
          <p:nvPr/>
        </p:nvSpPr>
        <p:spPr>
          <a:xfrm>
            <a:off x="3526019" y="1573102"/>
            <a:ext cx="2404424" cy="3017796"/>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1"/>
          <p:cNvSpPr/>
          <p:nvPr/>
        </p:nvSpPr>
        <p:spPr>
          <a:xfrm>
            <a:off x="6253537" y="1573101"/>
            <a:ext cx="2404423" cy="3030903"/>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1"/>
          <p:cNvSpPr txBox="1">
            <a:spLocks noGrp="1"/>
          </p:cNvSpPr>
          <p:nvPr>
            <p:ph type="title"/>
          </p:nvPr>
        </p:nvSpPr>
        <p:spPr>
          <a:xfrm>
            <a:off x="713225" y="539496"/>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Learning Objectives</a:t>
            </a:r>
            <a:endParaRPr/>
          </a:p>
        </p:txBody>
      </p:sp>
      <p:sp>
        <p:nvSpPr>
          <p:cNvPr id="2403" name="Google Shape;2403;p71"/>
          <p:cNvSpPr txBox="1">
            <a:spLocks noGrp="1"/>
          </p:cNvSpPr>
          <p:nvPr>
            <p:ph type="subTitle" idx="1"/>
          </p:nvPr>
        </p:nvSpPr>
        <p:spPr>
          <a:xfrm>
            <a:off x="3692190" y="1797409"/>
            <a:ext cx="2093509" cy="184320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400"/>
              <a:t>2. </a:t>
            </a:r>
            <a:r>
              <a:rPr lang="en-US" sz="2400"/>
              <a:t>Know how beneficial the online tools are.</a:t>
            </a:r>
            <a:endParaRPr sz="2400"/>
          </a:p>
        </p:txBody>
      </p:sp>
      <p:sp>
        <p:nvSpPr>
          <p:cNvPr id="2405" name="Google Shape;2405;p71"/>
          <p:cNvSpPr txBox="1">
            <a:spLocks noGrp="1"/>
          </p:cNvSpPr>
          <p:nvPr>
            <p:ph type="subTitle" idx="3"/>
          </p:nvPr>
        </p:nvSpPr>
        <p:spPr>
          <a:xfrm>
            <a:off x="786093" y="1731927"/>
            <a:ext cx="2241933" cy="20804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400">
                <a:latin typeface="Patrick Hand" panose="020B0604020202020204" charset="0"/>
              </a:rPr>
              <a:t>1. Understand the purpose of this website.</a:t>
            </a:r>
            <a:endParaRPr sz="2400">
              <a:latin typeface="Patrick Hand" panose="020B0604020202020204" charset="0"/>
            </a:endParaRPr>
          </a:p>
        </p:txBody>
      </p:sp>
      <p:sp>
        <p:nvSpPr>
          <p:cNvPr id="2407" name="Google Shape;2407;p71"/>
          <p:cNvSpPr txBox="1">
            <a:spLocks noGrp="1"/>
          </p:cNvSpPr>
          <p:nvPr>
            <p:ph type="subTitle" idx="5"/>
          </p:nvPr>
        </p:nvSpPr>
        <p:spPr>
          <a:xfrm>
            <a:off x="6472349" y="1887524"/>
            <a:ext cx="1966801" cy="2432064"/>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3. What kind of online activities could be used for lessons modified for MHS geometry pacing.</a:t>
            </a:r>
          </a:p>
          <a:p>
            <a:pPr marL="0" lvl="0" indent="0" algn="ctr" rtl="0">
              <a:spcBef>
                <a:spcPts val="0"/>
              </a:spcBef>
              <a:spcAft>
                <a:spcPts val="0"/>
              </a:spcAft>
              <a:buNone/>
            </a:pPr>
            <a:endParaRPr/>
          </a:p>
        </p:txBody>
      </p:sp>
    </p:spTree>
    <p:extLst>
      <p:ext uri="{BB962C8B-B14F-4D97-AF65-F5344CB8AC3E}">
        <p14:creationId xmlns:p14="http://schemas.microsoft.com/office/powerpoint/2010/main" val="1207459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A66661-F840-408D-A7A8-0F21980A506A}"/>
              </a:ext>
            </a:extLst>
          </p:cNvPr>
          <p:cNvSpPr>
            <a:spLocks noGrp="1"/>
          </p:cNvSpPr>
          <p:nvPr>
            <p:ph type="title"/>
          </p:nvPr>
        </p:nvSpPr>
        <p:spPr/>
        <p:txBody>
          <a:bodyPr/>
          <a:lstStyle/>
          <a:p>
            <a:r>
              <a:rPr lang="en-US"/>
              <a:t>Prototype</a:t>
            </a:r>
          </a:p>
        </p:txBody>
      </p:sp>
      <p:pic>
        <p:nvPicPr>
          <p:cNvPr id="8" name="Picture 7">
            <a:extLst>
              <a:ext uri="{FF2B5EF4-FFF2-40B4-BE49-F238E27FC236}">
                <a16:creationId xmlns:a16="http://schemas.microsoft.com/office/drawing/2014/main" id="{56C1885D-6FE0-4BE1-B5B1-56E275E5D0A9}"/>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09" y="1280894"/>
            <a:ext cx="4206142" cy="3193315"/>
          </a:xfrm>
          <a:prstGeom prst="rect">
            <a:avLst/>
          </a:prstGeom>
          <a:noFill/>
          <a:ln>
            <a:noFill/>
          </a:ln>
        </p:spPr>
      </p:pic>
      <p:pic>
        <p:nvPicPr>
          <p:cNvPr id="9" name="Picture 8">
            <a:extLst>
              <a:ext uri="{FF2B5EF4-FFF2-40B4-BE49-F238E27FC236}">
                <a16:creationId xmlns:a16="http://schemas.microsoft.com/office/drawing/2014/main" id="{D8AE8E8E-3ADD-4B0D-9A40-9C06851FE86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3366" y="1436894"/>
            <a:ext cx="4547870" cy="2639060"/>
          </a:xfrm>
          <a:prstGeom prst="rect">
            <a:avLst/>
          </a:prstGeom>
          <a:noFill/>
          <a:ln>
            <a:noFill/>
          </a:ln>
        </p:spPr>
      </p:pic>
      <p:sp>
        <p:nvSpPr>
          <p:cNvPr id="10" name="Arrow: Right 9">
            <a:extLst>
              <a:ext uri="{FF2B5EF4-FFF2-40B4-BE49-F238E27FC236}">
                <a16:creationId xmlns:a16="http://schemas.microsoft.com/office/drawing/2014/main" id="{822B4B5C-B75E-4225-8E38-D0C9E91FBA7B}"/>
              </a:ext>
            </a:extLst>
          </p:cNvPr>
          <p:cNvSpPr/>
          <p:nvPr/>
        </p:nvSpPr>
        <p:spPr>
          <a:xfrm>
            <a:off x="3893633" y="2922495"/>
            <a:ext cx="675341" cy="572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oogle Shape;11642;p140">
            <a:extLst>
              <a:ext uri="{FF2B5EF4-FFF2-40B4-BE49-F238E27FC236}">
                <a16:creationId xmlns:a16="http://schemas.microsoft.com/office/drawing/2014/main" id="{DD8EBC89-04AD-4BCE-9628-9D283BF10416}"/>
              </a:ext>
            </a:extLst>
          </p:cNvPr>
          <p:cNvGrpSpPr/>
          <p:nvPr/>
        </p:nvGrpSpPr>
        <p:grpSpPr>
          <a:xfrm>
            <a:off x="6205825" y="4075954"/>
            <a:ext cx="903918" cy="896470"/>
            <a:chOff x="1952836" y="3680964"/>
            <a:chExt cx="357720" cy="355148"/>
          </a:xfrm>
          <a:solidFill>
            <a:schemeClr val="accent4"/>
          </a:solidFill>
        </p:grpSpPr>
        <p:sp>
          <p:nvSpPr>
            <p:cNvPr id="12" name="Google Shape;11643;p140">
              <a:extLst>
                <a:ext uri="{FF2B5EF4-FFF2-40B4-BE49-F238E27FC236}">
                  <a16:creationId xmlns:a16="http://schemas.microsoft.com/office/drawing/2014/main" id="{12EA2116-CA7D-4DF8-A818-2A97B8260947}"/>
                </a:ext>
              </a:extLst>
            </p:cNvPr>
            <p:cNvSpPr/>
            <p:nvPr/>
          </p:nvSpPr>
          <p:spPr>
            <a:xfrm>
              <a:off x="2054166" y="3814144"/>
              <a:ext cx="38233" cy="49188"/>
            </a:xfrm>
            <a:custGeom>
              <a:avLst/>
              <a:gdLst/>
              <a:ahLst/>
              <a:cxnLst/>
              <a:rect l="l" t="t" r="r" b="b"/>
              <a:pathLst>
                <a:path w="1204"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203"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644;p140">
              <a:extLst>
                <a:ext uri="{FF2B5EF4-FFF2-40B4-BE49-F238E27FC236}">
                  <a16:creationId xmlns:a16="http://schemas.microsoft.com/office/drawing/2014/main" id="{C7E942CB-400F-412F-8014-492A3DD385B2}"/>
                </a:ext>
              </a:extLst>
            </p:cNvPr>
            <p:cNvSpPr/>
            <p:nvPr/>
          </p:nvSpPr>
          <p:spPr>
            <a:xfrm>
              <a:off x="2170992" y="3814144"/>
              <a:ext cx="37852" cy="49188"/>
            </a:xfrm>
            <a:custGeom>
              <a:avLst/>
              <a:gdLst/>
              <a:ahLst/>
              <a:cxnLst/>
              <a:rect l="l" t="t" r="r" b="b"/>
              <a:pathLst>
                <a:path w="1192"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191"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645;p140">
              <a:extLst>
                <a:ext uri="{FF2B5EF4-FFF2-40B4-BE49-F238E27FC236}">
                  <a16:creationId xmlns:a16="http://schemas.microsoft.com/office/drawing/2014/main" id="{B887F29E-616D-46BB-A707-EBEAAA3C868E}"/>
                </a:ext>
              </a:extLst>
            </p:cNvPr>
            <p:cNvSpPr/>
            <p:nvPr/>
          </p:nvSpPr>
          <p:spPr>
            <a:xfrm>
              <a:off x="2070043" y="3908647"/>
              <a:ext cx="122924" cy="33311"/>
            </a:xfrm>
            <a:custGeom>
              <a:avLst/>
              <a:gdLst/>
              <a:ahLst/>
              <a:cxnLst/>
              <a:rect l="l" t="t" r="r" b="b"/>
              <a:pathLst>
                <a:path w="3871" h="1049" extrusionOk="0">
                  <a:moveTo>
                    <a:pt x="1930" y="1"/>
                  </a:moveTo>
                  <a:cubicBezTo>
                    <a:pt x="1191" y="1"/>
                    <a:pt x="489" y="287"/>
                    <a:pt x="60" y="763"/>
                  </a:cubicBezTo>
                  <a:cubicBezTo>
                    <a:pt x="1" y="822"/>
                    <a:pt x="1" y="930"/>
                    <a:pt x="72" y="1001"/>
                  </a:cubicBezTo>
                  <a:cubicBezTo>
                    <a:pt x="101" y="1029"/>
                    <a:pt x="140" y="1044"/>
                    <a:pt x="181" y="1044"/>
                  </a:cubicBezTo>
                  <a:cubicBezTo>
                    <a:pt x="226" y="1044"/>
                    <a:pt x="273" y="1026"/>
                    <a:pt x="310" y="989"/>
                  </a:cubicBezTo>
                  <a:cubicBezTo>
                    <a:pt x="679" y="584"/>
                    <a:pt x="1299" y="334"/>
                    <a:pt x="1953" y="334"/>
                  </a:cubicBezTo>
                  <a:cubicBezTo>
                    <a:pt x="2596" y="334"/>
                    <a:pt x="3215" y="572"/>
                    <a:pt x="3585" y="989"/>
                  </a:cubicBezTo>
                  <a:cubicBezTo>
                    <a:pt x="3620" y="1013"/>
                    <a:pt x="3656" y="1049"/>
                    <a:pt x="3704" y="1049"/>
                  </a:cubicBezTo>
                  <a:cubicBezTo>
                    <a:pt x="3751" y="1049"/>
                    <a:pt x="3775" y="1037"/>
                    <a:pt x="3811" y="1001"/>
                  </a:cubicBezTo>
                  <a:cubicBezTo>
                    <a:pt x="3870" y="930"/>
                    <a:pt x="3870" y="822"/>
                    <a:pt x="3811" y="763"/>
                  </a:cubicBezTo>
                  <a:cubicBezTo>
                    <a:pt x="3382" y="287"/>
                    <a:pt x="2680" y="1"/>
                    <a:pt x="19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646;p140">
              <a:extLst>
                <a:ext uri="{FF2B5EF4-FFF2-40B4-BE49-F238E27FC236}">
                  <a16:creationId xmlns:a16="http://schemas.microsoft.com/office/drawing/2014/main" id="{D825E001-BE25-4D12-AE70-86C3C2A36931}"/>
                </a:ext>
              </a:extLst>
            </p:cNvPr>
            <p:cNvSpPr/>
            <p:nvPr/>
          </p:nvSpPr>
          <p:spPr>
            <a:xfrm>
              <a:off x="1952836" y="3680964"/>
              <a:ext cx="298338" cy="296528"/>
            </a:xfrm>
            <a:custGeom>
              <a:avLst/>
              <a:gdLst/>
              <a:ahLst/>
              <a:cxnLst/>
              <a:rect l="l" t="t" r="r" b="b"/>
              <a:pathLst>
                <a:path w="9395" h="9338" extrusionOk="0">
                  <a:moveTo>
                    <a:pt x="5654" y="0"/>
                  </a:moveTo>
                  <a:cubicBezTo>
                    <a:pt x="5591" y="0"/>
                    <a:pt x="5528" y="1"/>
                    <a:pt x="5466" y="3"/>
                  </a:cubicBezTo>
                  <a:cubicBezTo>
                    <a:pt x="4037" y="51"/>
                    <a:pt x="2692" y="622"/>
                    <a:pt x="1680" y="1634"/>
                  </a:cubicBezTo>
                  <a:cubicBezTo>
                    <a:pt x="668" y="2646"/>
                    <a:pt x="84" y="3992"/>
                    <a:pt x="48" y="5421"/>
                  </a:cubicBezTo>
                  <a:cubicBezTo>
                    <a:pt x="1" y="6849"/>
                    <a:pt x="489" y="8219"/>
                    <a:pt x="1430" y="9278"/>
                  </a:cubicBezTo>
                  <a:cubicBezTo>
                    <a:pt x="1453" y="9302"/>
                    <a:pt x="1501" y="9338"/>
                    <a:pt x="1549" y="9338"/>
                  </a:cubicBezTo>
                  <a:cubicBezTo>
                    <a:pt x="1596" y="9338"/>
                    <a:pt x="1620" y="9314"/>
                    <a:pt x="1656" y="9290"/>
                  </a:cubicBezTo>
                  <a:cubicBezTo>
                    <a:pt x="1727" y="9231"/>
                    <a:pt x="1727" y="9123"/>
                    <a:pt x="1668" y="9052"/>
                  </a:cubicBezTo>
                  <a:cubicBezTo>
                    <a:pt x="787" y="8052"/>
                    <a:pt x="310" y="6754"/>
                    <a:pt x="358" y="5421"/>
                  </a:cubicBezTo>
                  <a:cubicBezTo>
                    <a:pt x="406" y="4075"/>
                    <a:pt x="941" y="2813"/>
                    <a:pt x="1894" y="1861"/>
                  </a:cubicBezTo>
                  <a:cubicBezTo>
                    <a:pt x="2846" y="908"/>
                    <a:pt x="4108" y="360"/>
                    <a:pt x="5442" y="325"/>
                  </a:cubicBezTo>
                  <a:cubicBezTo>
                    <a:pt x="5489" y="323"/>
                    <a:pt x="5536" y="323"/>
                    <a:pt x="5583" y="323"/>
                  </a:cubicBezTo>
                  <a:cubicBezTo>
                    <a:pt x="6878" y="323"/>
                    <a:pt x="8120" y="796"/>
                    <a:pt x="9073" y="1634"/>
                  </a:cubicBezTo>
                  <a:cubicBezTo>
                    <a:pt x="9113" y="1663"/>
                    <a:pt x="9156" y="1678"/>
                    <a:pt x="9196" y="1678"/>
                  </a:cubicBezTo>
                  <a:cubicBezTo>
                    <a:pt x="9239" y="1678"/>
                    <a:pt x="9280" y="1660"/>
                    <a:pt x="9312" y="1623"/>
                  </a:cubicBezTo>
                  <a:cubicBezTo>
                    <a:pt x="9395" y="1551"/>
                    <a:pt x="9395" y="1444"/>
                    <a:pt x="9312" y="1384"/>
                  </a:cubicBezTo>
                  <a:cubicBezTo>
                    <a:pt x="8288" y="486"/>
                    <a:pt x="6992" y="0"/>
                    <a:pt x="56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647;p140">
              <a:extLst>
                <a:ext uri="{FF2B5EF4-FFF2-40B4-BE49-F238E27FC236}">
                  <a16:creationId xmlns:a16="http://schemas.microsoft.com/office/drawing/2014/main" id="{55DFEC0B-4EC6-40A2-833D-A463C42996D9}"/>
                </a:ext>
              </a:extLst>
            </p:cNvPr>
            <p:cNvSpPr/>
            <p:nvPr/>
          </p:nvSpPr>
          <p:spPr>
            <a:xfrm>
              <a:off x="2012217" y="3739075"/>
              <a:ext cx="298338" cy="297036"/>
            </a:xfrm>
            <a:custGeom>
              <a:avLst/>
              <a:gdLst/>
              <a:ahLst/>
              <a:cxnLst/>
              <a:rect l="l" t="t" r="r" b="b"/>
              <a:pathLst>
                <a:path w="9395" h="9354" extrusionOk="0">
                  <a:moveTo>
                    <a:pt x="7840" y="1"/>
                  </a:moveTo>
                  <a:cubicBezTo>
                    <a:pt x="7800" y="1"/>
                    <a:pt x="7760" y="15"/>
                    <a:pt x="7727" y="43"/>
                  </a:cubicBezTo>
                  <a:cubicBezTo>
                    <a:pt x="7656" y="102"/>
                    <a:pt x="7656" y="209"/>
                    <a:pt x="7715" y="281"/>
                  </a:cubicBezTo>
                  <a:cubicBezTo>
                    <a:pt x="8585" y="1281"/>
                    <a:pt x="9073" y="2579"/>
                    <a:pt x="9025" y="3912"/>
                  </a:cubicBezTo>
                  <a:cubicBezTo>
                    <a:pt x="8977" y="5257"/>
                    <a:pt x="8442" y="6520"/>
                    <a:pt x="7489" y="7472"/>
                  </a:cubicBezTo>
                  <a:cubicBezTo>
                    <a:pt x="6537" y="8425"/>
                    <a:pt x="5275" y="8972"/>
                    <a:pt x="3929" y="9008"/>
                  </a:cubicBezTo>
                  <a:cubicBezTo>
                    <a:pt x="3881" y="9009"/>
                    <a:pt x="3834" y="9010"/>
                    <a:pt x="3786" y="9010"/>
                  </a:cubicBezTo>
                  <a:cubicBezTo>
                    <a:pt x="2503" y="9010"/>
                    <a:pt x="1262" y="8548"/>
                    <a:pt x="298" y="7698"/>
                  </a:cubicBezTo>
                  <a:cubicBezTo>
                    <a:pt x="264" y="7670"/>
                    <a:pt x="221" y="7655"/>
                    <a:pt x="180" y="7655"/>
                  </a:cubicBezTo>
                  <a:cubicBezTo>
                    <a:pt x="135" y="7655"/>
                    <a:pt x="91" y="7673"/>
                    <a:pt x="60" y="7710"/>
                  </a:cubicBezTo>
                  <a:cubicBezTo>
                    <a:pt x="0" y="7782"/>
                    <a:pt x="0" y="7889"/>
                    <a:pt x="83" y="7948"/>
                  </a:cubicBezTo>
                  <a:cubicBezTo>
                    <a:pt x="1107" y="8853"/>
                    <a:pt x="2405" y="9353"/>
                    <a:pt x="3774" y="9353"/>
                  </a:cubicBezTo>
                  <a:lnTo>
                    <a:pt x="3929" y="9353"/>
                  </a:lnTo>
                  <a:cubicBezTo>
                    <a:pt x="5358" y="9306"/>
                    <a:pt x="6703" y="8722"/>
                    <a:pt x="7715" y="7710"/>
                  </a:cubicBezTo>
                  <a:cubicBezTo>
                    <a:pt x="8727" y="6698"/>
                    <a:pt x="9311" y="5365"/>
                    <a:pt x="9347" y="3936"/>
                  </a:cubicBezTo>
                  <a:cubicBezTo>
                    <a:pt x="9394" y="2507"/>
                    <a:pt x="8906" y="1126"/>
                    <a:pt x="7965"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77490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B5DBE-CDE6-412D-8337-DF22384CB070}"/>
              </a:ext>
            </a:extLst>
          </p:cNvPr>
          <p:cNvSpPr>
            <a:spLocks noGrp="1"/>
          </p:cNvSpPr>
          <p:nvPr>
            <p:ph type="title"/>
          </p:nvPr>
        </p:nvSpPr>
        <p:spPr>
          <a:xfrm>
            <a:off x="777412" y="129200"/>
            <a:ext cx="7723800" cy="572700"/>
          </a:xfrm>
        </p:spPr>
        <p:txBody>
          <a:bodyPr/>
          <a:lstStyle/>
          <a:p>
            <a:r>
              <a:rPr lang="en-US"/>
              <a:t>Final Draft: First Version</a:t>
            </a:r>
          </a:p>
        </p:txBody>
      </p:sp>
      <p:pic>
        <p:nvPicPr>
          <p:cNvPr id="4" name="Picture 3" descr="Graphical user interface, website&#10;&#10;Description automatically generated">
            <a:extLst>
              <a:ext uri="{FF2B5EF4-FFF2-40B4-BE49-F238E27FC236}">
                <a16:creationId xmlns:a16="http://schemas.microsoft.com/office/drawing/2014/main" id="{89D0E95A-0AD4-4A49-9569-C284F6E502F7}"/>
              </a:ext>
            </a:extLst>
          </p:cNvPr>
          <p:cNvPicPr>
            <a:picLocks noChangeAspect="1"/>
          </p:cNvPicPr>
          <p:nvPr/>
        </p:nvPicPr>
        <p:blipFill>
          <a:blip r:embed="rId2"/>
          <a:stretch>
            <a:fillRect/>
          </a:stretch>
        </p:blipFill>
        <p:spPr>
          <a:xfrm>
            <a:off x="1966305" y="885691"/>
            <a:ext cx="6829678" cy="3833110"/>
          </a:xfrm>
          <a:prstGeom prst="rect">
            <a:avLst/>
          </a:prstGeom>
        </p:spPr>
      </p:pic>
      <p:pic>
        <p:nvPicPr>
          <p:cNvPr id="5" name="Picture 2">
            <a:extLst>
              <a:ext uri="{FF2B5EF4-FFF2-40B4-BE49-F238E27FC236}">
                <a16:creationId xmlns:a16="http://schemas.microsoft.com/office/drawing/2014/main" id="{541EF194-FA84-4871-B42C-CED7B996878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06" y="511791"/>
            <a:ext cx="1673645" cy="1673645"/>
          </a:xfrm>
          <a:prstGeom prst="rect">
            <a:avLst/>
          </a:prstGeom>
          <a:noFill/>
          <a:ln w="381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986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 application&#10;&#10;Description automatically generated">
            <a:extLst>
              <a:ext uri="{FF2B5EF4-FFF2-40B4-BE49-F238E27FC236}">
                <a16:creationId xmlns:a16="http://schemas.microsoft.com/office/drawing/2014/main" id="{5CCEA606-166B-4F16-847D-DF9681052391}"/>
              </a:ext>
            </a:extLst>
          </p:cNvPr>
          <p:cNvPicPr>
            <a:picLocks noChangeAspect="1"/>
          </p:cNvPicPr>
          <p:nvPr/>
        </p:nvPicPr>
        <p:blipFill>
          <a:blip r:embed="rId2"/>
          <a:stretch>
            <a:fillRect/>
          </a:stretch>
        </p:blipFill>
        <p:spPr>
          <a:xfrm>
            <a:off x="1002404" y="620701"/>
            <a:ext cx="7139189" cy="4263528"/>
          </a:xfrm>
          <a:prstGeom prst="rect">
            <a:avLst/>
          </a:prstGeom>
        </p:spPr>
      </p:pic>
      <p:sp>
        <p:nvSpPr>
          <p:cNvPr id="5" name="Title 4">
            <a:extLst>
              <a:ext uri="{FF2B5EF4-FFF2-40B4-BE49-F238E27FC236}">
                <a16:creationId xmlns:a16="http://schemas.microsoft.com/office/drawing/2014/main" id="{E1B45A80-A8A1-42F2-88BF-3E6E38F0B200}"/>
              </a:ext>
            </a:extLst>
          </p:cNvPr>
          <p:cNvSpPr>
            <a:spLocks noGrp="1"/>
          </p:cNvSpPr>
          <p:nvPr>
            <p:ph type="title"/>
          </p:nvPr>
        </p:nvSpPr>
        <p:spPr>
          <a:xfrm>
            <a:off x="710099" y="119718"/>
            <a:ext cx="7723800" cy="572700"/>
          </a:xfrm>
        </p:spPr>
        <p:txBody>
          <a:bodyPr/>
          <a:lstStyle/>
          <a:p>
            <a:r>
              <a:rPr lang="en-US"/>
              <a:t>Why Use Online Tools?</a:t>
            </a:r>
          </a:p>
        </p:txBody>
      </p:sp>
    </p:spTree>
    <p:extLst>
      <p:ext uri="{BB962C8B-B14F-4D97-AF65-F5344CB8AC3E}">
        <p14:creationId xmlns:p14="http://schemas.microsoft.com/office/powerpoint/2010/main" val="777421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B45A80-A8A1-42F2-88BF-3E6E38F0B200}"/>
              </a:ext>
            </a:extLst>
          </p:cNvPr>
          <p:cNvSpPr>
            <a:spLocks noGrp="1"/>
          </p:cNvSpPr>
          <p:nvPr>
            <p:ph type="title"/>
          </p:nvPr>
        </p:nvSpPr>
        <p:spPr>
          <a:xfrm>
            <a:off x="710099" y="119718"/>
            <a:ext cx="7723800" cy="572700"/>
          </a:xfrm>
        </p:spPr>
        <p:txBody>
          <a:bodyPr/>
          <a:lstStyle/>
          <a:p>
            <a:r>
              <a:rPr lang="en-US"/>
              <a:t>Online Graphing Calculators</a:t>
            </a:r>
          </a:p>
        </p:txBody>
      </p:sp>
      <p:pic>
        <p:nvPicPr>
          <p:cNvPr id="3" name="Picture 2" descr="Graphical user interface&#10;&#10;Description automatically generated">
            <a:extLst>
              <a:ext uri="{FF2B5EF4-FFF2-40B4-BE49-F238E27FC236}">
                <a16:creationId xmlns:a16="http://schemas.microsoft.com/office/drawing/2014/main" id="{BC6E232E-6E4F-461E-86E7-C9E10BD89991}"/>
              </a:ext>
            </a:extLst>
          </p:cNvPr>
          <p:cNvPicPr>
            <a:picLocks noChangeAspect="1"/>
          </p:cNvPicPr>
          <p:nvPr/>
        </p:nvPicPr>
        <p:blipFill>
          <a:blip r:embed="rId2"/>
          <a:stretch>
            <a:fillRect/>
          </a:stretch>
        </p:blipFill>
        <p:spPr>
          <a:xfrm>
            <a:off x="710100" y="739657"/>
            <a:ext cx="7723800" cy="4403843"/>
          </a:xfrm>
          <a:prstGeom prst="rect">
            <a:avLst/>
          </a:prstGeom>
        </p:spPr>
      </p:pic>
    </p:spTree>
    <p:extLst>
      <p:ext uri="{BB962C8B-B14F-4D97-AF65-F5344CB8AC3E}">
        <p14:creationId xmlns:p14="http://schemas.microsoft.com/office/powerpoint/2010/main" val="59357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10;&#10;Description automatically generated">
            <a:extLst>
              <a:ext uri="{FF2B5EF4-FFF2-40B4-BE49-F238E27FC236}">
                <a16:creationId xmlns:a16="http://schemas.microsoft.com/office/drawing/2014/main" id="{82F8A3C8-5078-48C9-85F5-D83BE31835D9}"/>
              </a:ext>
            </a:extLst>
          </p:cNvPr>
          <p:cNvPicPr>
            <a:picLocks noChangeAspect="1"/>
          </p:cNvPicPr>
          <p:nvPr/>
        </p:nvPicPr>
        <p:blipFill>
          <a:blip r:embed="rId2"/>
          <a:stretch>
            <a:fillRect/>
          </a:stretch>
        </p:blipFill>
        <p:spPr>
          <a:xfrm>
            <a:off x="338156" y="77694"/>
            <a:ext cx="8373593" cy="4904441"/>
          </a:xfrm>
          <a:prstGeom prst="rect">
            <a:avLst/>
          </a:prstGeom>
        </p:spPr>
      </p:pic>
    </p:spTree>
    <p:extLst>
      <p:ext uri="{BB962C8B-B14F-4D97-AF65-F5344CB8AC3E}">
        <p14:creationId xmlns:p14="http://schemas.microsoft.com/office/powerpoint/2010/main" val="3795934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46A2B-A673-4F07-B67A-D68D278A3AED}"/>
              </a:ext>
            </a:extLst>
          </p:cNvPr>
          <p:cNvSpPr>
            <a:spLocks noGrp="1"/>
          </p:cNvSpPr>
          <p:nvPr>
            <p:ph type="body" idx="4294967295"/>
          </p:nvPr>
        </p:nvSpPr>
        <p:spPr>
          <a:xfrm>
            <a:off x="712786" y="964734"/>
            <a:ext cx="7718425" cy="3627224"/>
          </a:xfrm>
        </p:spPr>
        <p:txBody>
          <a:bodyPr/>
          <a:lstStyle/>
          <a:p>
            <a:pPr marL="152400" indent="0" algn="ctr">
              <a:buNone/>
            </a:pPr>
            <a:r>
              <a:rPr lang="en-US" sz="3200">
                <a:solidFill>
                  <a:schemeClr val="tx1"/>
                </a:solidFill>
              </a:rPr>
              <a:t>Tell me about your experience in your high school Geometry class!</a:t>
            </a:r>
          </a:p>
        </p:txBody>
      </p:sp>
      <p:grpSp>
        <p:nvGrpSpPr>
          <p:cNvPr id="4" name="Google Shape;11753;p140">
            <a:extLst>
              <a:ext uri="{FF2B5EF4-FFF2-40B4-BE49-F238E27FC236}">
                <a16:creationId xmlns:a16="http://schemas.microsoft.com/office/drawing/2014/main" id="{132781C8-8411-4EE8-B965-50CE2AFCE0C6}"/>
              </a:ext>
            </a:extLst>
          </p:cNvPr>
          <p:cNvGrpSpPr/>
          <p:nvPr/>
        </p:nvGrpSpPr>
        <p:grpSpPr>
          <a:xfrm>
            <a:off x="3262183" y="2615514"/>
            <a:ext cx="2121243" cy="2158501"/>
            <a:chOff x="7384751" y="4147984"/>
            <a:chExt cx="380012" cy="351274"/>
          </a:xfrm>
          <a:solidFill>
            <a:schemeClr val="accent3">
              <a:lumMod val="75000"/>
            </a:schemeClr>
          </a:solidFill>
        </p:grpSpPr>
        <p:sp>
          <p:nvSpPr>
            <p:cNvPr id="5" name="Google Shape;11754;p140">
              <a:extLst>
                <a:ext uri="{FF2B5EF4-FFF2-40B4-BE49-F238E27FC236}">
                  <a16:creationId xmlns:a16="http://schemas.microsoft.com/office/drawing/2014/main" id="{32DCF969-E183-4326-9BA6-F40FF2F1963F}"/>
                </a:ext>
              </a:extLst>
            </p:cNvPr>
            <p:cNvSpPr/>
            <p:nvPr/>
          </p:nvSpPr>
          <p:spPr>
            <a:xfrm>
              <a:off x="7385513" y="4225879"/>
              <a:ext cx="379250" cy="273379"/>
            </a:xfrm>
            <a:custGeom>
              <a:avLst/>
              <a:gdLst/>
              <a:ahLst/>
              <a:cxnLst/>
              <a:rect l="l" t="t" r="r" b="b"/>
              <a:pathLst>
                <a:path w="11943" h="8609" extrusionOk="0">
                  <a:moveTo>
                    <a:pt x="11740" y="0"/>
                  </a:moveTo>
                  <a:cubicBezTo>
                    <a:pt x="11645" y="0"/>
                    <a:pt x="11562" y="72"/>
                    <a:pt x="11562" y="179"/>
                  </a:cubicBezTo>
                  <a:lnTo>
                    <a:pt x="11562" y="2667"/>
                  </a:lnTo>
                  <a:cubicBezTo>
                    <a:pt x="11562" y="3393"/>
                    <a:pt x="10966" y="3989"/>
                    <a:pt x="10240" y="3989"/>
                  </a:cubicBezTo>
                  <a:lnTo>
                    <a:pt x="9085" y="3989"/>
                  </a:lnTo>
                  <a:cubicBezTo>
                    <a:pt x="8954" y="3989"/>
                    <a:pt x="8823" y="4084"/>
                    <a:pt x="8776" y="4203"/>
                  </a:cubicBezTo>
                  <a:cubicBezTo>
                    <a:pt x="8573" y="4703"/>
                    <a:pt x="8549" y="5167"/>
                    <a:pt x="8752" y="5537"/>
                  </a:cubicBezTo>
                  <a:cubicBezTo>
                    <a:pt x="8823" y="5703"/>
                    <a:pt x="8942" y="5834"/>
                    <a:pt x="9049" y="5941"/>
                  </a:cubicBezTo>
                  <a:cubicBezTo>
                    <a:pt x="8752" y="5929"/>
                    <a:pt x="8514" y="5822"/>
                    <a:pt x="8359" y="5656"/>
                  </a:cubicBezTo>
                  <a:cubicBezTo>
                    <a:pt x="8240" y="5537"/>
                    <a:pt x="7978" y="5167"/>
                    <a:pt x="8073" y="4358"/>
                  </a:cubicBezTo>
                  <a:cubicBezTo>
                    <a:pt x="8109" y="4155"/>
                    <a:pt x="7942" y="3977"/>
                    <a:pt x="7740" y="3977"/>
                  </a:cubicBezTo>
                  <a:lnTo>
                    <a:pt x="5954" y="3977"/>
                  </a:lnTo>
                  <a:cubicBezTo>
                    <a:pt x="5859" y="3977"/>
                    <a:pt x="5775" y="4048"/>
                    <a:pt x="5775" y="4155"/>
                  </a:cubicBezTo>
                  <a:cubicBezTo>
                    <a:pt x="5775" y="4263"/>
                    <a:pt x="5847" y="4334"/>
                    <a:pt x="5954" y="4334"/>
                  </a:cubicBezTo>
                  <a:lnTo>
                    <a:pt x="6847" y="4334"/>
                  </a:lnTo>
                  <a:lnTo>
                    <a:pt x="6847" y="5691"/>
                  </a:lnTo>
                  <a:cubicBezTo>
                    <a:pt x="6847" y="6430"/>
                    <a:pt x="6228" y="7037"/>
                    <a:pt x="5490" y="7037"/>
                  </a:cubicBezTo>
                  <a:lnTo>
                    <a:pt x="4704" y="7037"/>
                  </a:lnTo>
                  <a:cubicBezTo>
                    <a:pt x="4561" y="7037"/>
                    <a:pt x="4466" y="7144"/>
                    <a:pt x="4466" y="7275"/>
                  </a:cubicBezTo>
                  <a:cubicBezTo>
                    <a:pt x="4442" y="7834"/>
                    <a:pt x="4239" y="8215"/>
                    <a:pt x="3668" y="8251"/>
                  </a:cubicBezTo>
                  <a:cubicBezTo>
                    <a:pt x="3930" y="7977"/>
                    <a:pt x="3954" y="7573"/>
                    <a:pt x="3882" y="7239"/>
                  </a:cubicBezTo>
                  <a:cubicBezTo>
                    <a:pt x="3846" y="7120"/>
                    <a:pt x="3763" y="7037"/>
                    <a:pt x="3644" y="7037"/>
                  </a:cubicBezTo>
                  <a:lnTo>
                    <a:pt x="1703" y="7037"/>
                  </a:lnTo>
                  <a:cubicBezTo>
                    <a:pt x="965" y="7037"/>
                    <a:pt x="358" y="6430"/>
                    <a:pt x="358" y="5691"/>
                  </a:cubicBezTo>
                  <a:lnTo>
                    <a:pt x="358" y="5310"/>
                  </a:lnTo>
                  <a:cubicBezTo>
                    <a:pt x="358" y="5227"/>
                    <a:pt x="275" y="5132"/>
                    <a:pt x="179" y="5132"/>
                  </a:cubicBezTo>
                  <a:cubicBezTo>
                    <a:pt x="84" y="5132"/>
                    <a:pt x="1" y="5215"/>
                    <a:pt x="1" y="5310"/>
                  </a:cubicBezTo>
                  <a:lnTo>
                    <a:pt x="1" y="5691"/>
                  </a:lnTo>
                  <a:cubicBezTo>
                    <a:pt x="1" y="6620"/>
                    <a:pt x="751" y="7394"/>
                    <a:pt x="1703" y="7394"/>
                  </a:cubicBezTo>
                  <a:lnTo>
                    <a:pt x="3573" y="7394"/>
                  </a:lnTo>
                  <a:cubicBezTo>
                    <a:pt x="3596" y="7620"/>
                    <a:pt x="3596" y="8025"/>
                    <a:pt x="3215" y="8144"/>
                  </a:cubicBezTo>
                  <a:cubicBezTo>
                    <a:pt x="2989" y="8215"/>
                    <a:pt x="3001" y="8525"/>
                    <a:pt x="3239" y="8573"/>
                  </a:cubicBezTo>
                  <a:cubicBezTo>
                    <a:pt x="3370" y="8608"/>
                    <a:pt x="3489" y="8608"/>
                    <a:pt x="3596" y="8608"/>
                  </a:cubicBezTo>
                  <a:cubicBezTo>
                    <a:pt x="4299" y="8608"/>
                    <a:pt x="4763" y="8204"/>
                    <a:pt x="4823" y="7394"/>
                  </a:cubicBezTo>
                  <a:lnTo>
                    <a:pt x="5513" y="7394"/>
                  </a:lnTo>
                  <a:cubicBezTo>
                    <a:pt x="6454" y="7394"/>
                    <a:pt x="7228" y="6644"/>
                    <a:pt x="7228" y="5691"/>
                  </a:cubicBezTo>
                  <a:lnTo>
                    <a:pt x="7228" y="4334"/>
                  </a:lnTo>
                  <a:lnTo>
                    <a:pt x="7764" y="4334"/>
                  </a:lnTo>
                  <a:cubicBezTo>
                    <a:pt x="7716" y="4715"/>
                    <a:pt x="7704" y="5429"/>
                    <a:pt x="8157" y="5894"/>
                  </a:cubicBezTo>
                  <a:cubicBezTo>
                    <a:pt x="8407" y="6168"/>
                    <a:pt x="8764" y="6299"/>
                    <a:pt x="9240" y="6299"/>
                  </a:cubicBezTo>
                  <a:cubicBezTo>
                    <a:pt x="9311" y="6299"/>
                    <a:pt x="9383" y="6299"/>
                    <a:pt x="9478" y="6287"/>
                  </a:cubicBezTo>
                  <a:cubicBezTo>
                    <a:pt x="9704" y="6263"/>
                    <a:pt x="9776" y="5965"/>
                    <a:pt x="9561" y="5846"/>
                  </a:cubicBezTo>
                  <a:cubicBezTo>
                    <a:pt x="8847" y="5429"/>
                    <a:pt x="9002" y="4715"/>
                    <a:pt x="9145" y="4334"/>
                  </a:cubicBezTo>
                  <a:lnTo>
                    <a:pt x="10276" y="4334"/>
                  </a:lnTo>
                  <a:cubicBezTo>
                    <a:pt x="11205" y="4334"/>
                    <a:pt x="11943" y="3584"/>
                    <a:pt x="11943" y="2667"/>
                  </a:cubicBezTo>
                  <a:lnTo>
                    <a:pt x="11943" y="179"/>
                  </a:lnTo>
                  <a:cubicBezTo>
                    <a:pt x="11919" y="95"/>
                    <a:pt x="11847" y="0"/>
                    <a:pt x="1174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755;p140">
              <a:extLst>
                <a:ext uri="{FF2B5EF4-FFF2-40B4-BE49-F238E27FC236}">
                  <a16:creationId xmlns:a16="http://schemas.microsoft.com/office/drawing/2014/main" id="{7C555EE2-4F72-4FE8-8A8C-2EDB188FFCF6}"/>
                </a:ext>
              </a:extLst>
            </p:cNvPr>
            <p:cNvSpPr/>
            <p:nvPr/>
          </p:nvSpPr>
          <p:spPr>
            <a:xfrm>
              <a:off x="7384751" y="4147984"/>
              <a:ext cx="380012" cy="228382"/>
            </a:xfrm>
            <a:custGeom>
              <a:avLst/>
              <a:gdLst/>
              <a:ahLst/>
              <a:cxnLst/>
              <a:rect l="l" t="t" r="r" b="b"/>
              <a:pathLst>
                <a:path w="11967" h="7192" extrusionOk="0">
                  <a:moveTo>
                    <a:pt x="3144" y="0"/>
                  </a:moveTo>
                  <a:cubicBezTo>
                    <a:pt x="2227" y="0"/>
                    <a:pt x="1477" y="739"/>
                    <a:pt x="1477" y="1667"/>
                  </a:cubicBezTo>
                  <a:lnTo>
                    <a:pt x="1477" y="4132"/>
                  </a:lnTo>
                  <a:cubicBezTo>
                    <a:pt x="1108" y="4191"/>
                    <a:pt x="751" y="4358"/>
                    <a:pt x="477" y="4644"/>
                  </a:cubicBezTo>
                  <a:cubicBezTo>
                    <a:pt x="168" y="4965"/>
                    <a:pt x="1" y="5382"/>
                    <a:pt x="1" y="5823"/>
                  </a:cubicBezTo>
                  <a:lnTo>
                    <a:pt x="1" y="7013"/>
                  </a:lnTo>
                  <a:cubicBezTo>
                    <a:pt x="1" y="7097"/>
                    <a:pt x="84" y="7192"/>
                    <a:pt x="180" y="7192"/>
                  </a:cubicBezTo>
                  <a:cubicBezTo>
                    <a:pt x="275" y="7192"/>
                    <a:pt x="358" y="7108"/>
                    <a:pt x="358" y="7013"/>
                  </a:cubicBezTo>
                  <a:lnTo>
                    <a:pt x="358" y="5823"/>
                  </a:lnTo>
                  <a:cubicBezTo>
                    <a:pt x="358" y="5465"/>
                    <a:pt x="501" y="5132"/>
                    <a:pt x="751" y="4882"/>
                  </a:cubicBezTo>
                  <a:cubicBezTo>
                    <a:pt x="953" y="4668"/>
                    <a:pt x="1203" y="4537"/>
                    <a:pt x="1489" y="4477"/>
                  </a:cubicBezTo>
                  <a:lnTo>
                    <a:pt x="1489" y="5084"/>
                  </a:lnTo>
                  <a:cubicBezTo>
                    <a:pt x="1489" y="6013"/>
                    <a:pt x="2239" y="6751"/>
                    <a:pt x="3156" y="6751"/>
                  </a:cubicBezTo>
                  <a:lnTo>
                    <a:pt x="5240" y="6751"/>
                  </a:lnTo>
                  <a:cubicBezTo>
                    <a:pt x="5335" y="6751"/>
                    <a:pt x="5418" y="6680"/>
                    <a:pt x="5418" y="6573"/>
                  </a:cubicBezTo>
                  <a:cubicBezTo>
                    <a:pt x="5418" y="6489"/>
                    <a:pt x="5347" y="6394"/>
                    <a:pt x="5240" y="6394"/>
                  </a:cubicBezTo>
                  <a:lnTo>
                    <a:pt x="3156" y="6394"/>
                  </a:lnTo>
                  <a:cubicBezTo>
                    <a:pt x="2430" y="6394"/>
                    <a:pt x="1834" y="5799"/>
                    <a:pt x="1834" y="5073"/>
                  </a:cubicBezTo>
                  <a:lnTo>
                    <a:pt x="1834" y="1620"/>
                  </a:lnTo>
                  <a:cubicBezTo>
                    <a:pt x="1834" y="893"/>
                    <a:pt x="2430" y="298"/>
                    <a:pt x="3156" y="298"/>
                  </a:cubicBezTo>
                  <a:lnTo>
                    <a:pt x="10288" y="298"/>
                  </a:lnTo>
                  <a:cubicBezTo>
                    <a:pt x="11014" y="298"/>
                    <a:pt x="11610" y="893"/>
                    <a:pt x="11610" y="1620"/>
                  </a:cubicBezTo>
                  <a:lnTo>
                    <a:pt x="11610" y="1846"/>
                  </a:lnTo>
                  <a:cubicBezTo>
                    <a:pt x="11610" y="1929"/>
                    <a:pt x="11693" y="2025"/>
                    <a:pt x="11788" y="2025"/>
                  </a:cubicBezTo>
                  <a:cubicBezTo>
                    <a:pt x="11883" y="2025"/>
                    <a:pt x="11967" y="1953"/>
                    <a:pt x="11967" y="1846"/>
                  </a:cubicBezTo>
                  <a:lnTo>
                    <a:pt x="11967" y="1620"/>
                  </a:lnTo>
                  <a:cubicBezTo>
                    <a:pt x="11943" y="762"/>
                    <a:pt x="11193" y="0"/>
                    <a:pt x="1027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756;p140">
              <a:extLst>
                <a:ext uri="{FF2B5EF4-FFF2-40B4-BE49-F238E27FC236}">
                  <a16:creationId xmlns:a16="http://schemas.microsoft.com/office/drawing/2014/main" id="{D340001C-B217-4DE1-9FD5-844EBBB1321E}"/>
                </a:ext>
              </a:extLst>
            </p:cNvPr>
            <p:cNvSpPr/>
            <p:nvPr/>
          </p:nvSpPr>
          <p:spPr>
            <a:xfrm>
              <a:off x="7507642" y="4228134"/>
              <a:ext cx="37852" cy="37852"/>
            </a:xfrm>
            <a:custGeom>
              <a:avLst/>
              <a:gdLst/>
              <a:ahLst/>
              <a:cxnLst/>
              <a:rect l="l" t="t" r="r" b="b"/>
              <a:pathLst>
                <a:path w="1192" h="1192" extrusionOk="0">
                  <a:moveTo>
                    <a:pt x="596" y="358"/>
                  </a:moveTo>
                  <a:cubicBezTo>
                    <a:pt x="739" y="358"/>
                    <a:pt x="834" y="465"/>
                    <a:pt x="834" y="596"/>
                  </a:cubicBezTo>
                  <a:cubicBezTo>
                    <a:pt x="834" y="739"/>
                    <a:pt x="739" y="834"/>
                    <a:pt x="596" y="834"/>
                  </a:cubicBezTo>
                  <a:cubicBezTo>
                    <a:pt x="465" y="834"/>
                    <a:pt x="358" y="739"/>
                    <a:pt x="358" y="596"/>
                  </a:cubicBezTo>
                  <a:cubicBezTo>
                    <a:pt x="358" y="465"/>
                    <a:pt x="465" y="358"/>
                    <a:pt x="596" y="358"/>
                  </a:cubicBezTo>
                  <a:close/>
                  <a:moveTo>
                    <a:pt x="596" y="1"/>
                  </a:moveTo>
                  <a:cubicBezTo>
                    <a:pt x="274" y="1"/>
                    <a:pt x="0" y="274"/>
                    <a:pt x="0" y="596"/>
                  </a:cubicBezTo>
                  <a:cubicBezTo>
                    <a:pt x="0" y="929"/>
                    <a:pt x="274" y="1191"/>
                    <a:pt x="596" y="1191"/>
                  </a:cubicBezTo>
                  <a:cubicBezTo>
                    <a:pt x="929" y="1191"/>
                    <a:pt x="1191" y="929"/>
                    <a:pt x="1191" y="596"/>
                  </a:cubicBezTo>
                  <a:cubicBezTo>
                    <a:pt x="1191" y="274"/>
                    <a:pt x="929" y="1"/>
                    <a:pt x="5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757;p140">
              <a:extLst>
                <a:ext uri="{FF2B5EF4-FFF2-40B4-BE49-F238E27FC236}">
                  <a16:creationId xmlns:a16="http://schemas.microsoft.com/office/drawing/2014/main" id="{013D630C-2EC5-4076-B63A-21561B5177C7}"/>
                </a:ext>
              </a:extLst>
            </p:cNvPr>
            <p:cNvSpPr/>
            <p:nvPr/>
          </p:nvSpPr>
          <p:spPr>
            <a:xfrm>
              <a:off x="7573820" y="4228134"/>
              <a:ext cx="37820" cy="37852"/>
            </a:xfrm>
            <a:custGeom>
              <a:avLst/>
              <a:gdLst/>
              <a:ahLst/>
              <a:cxnLst/>
              <a:rect l="l" t="t" r="r" b="b"/>
              <a:pathLst>
                <a:path w="1191" h="1192" extrusionOk="0">
                  <a:moveTo>
                    <a:pt x="595" y="358"/>
                  </a:moveTo>
                  <a:cubicBezTo>
                    <a:pt x="738" y="358"/>
                    <a:pt x="833" y="465"/>
                    <a:pt x="833" y="596"/>
                  </a:cubicBezTo>
                  <a:cubicBezTo>
                    <a:pt x="833" y="739"/>
                    <a:pt x="738" y="834"/>
                    <a:pt x="595" y="834"/>
                  </a:cubicBezTo>
                  <a:cubicBezTo>
                    <a:pt x="464" y="834"/>
                    <a:pt x="357" y="739"/>
                    <a:pt x="357" y="596"/>
                  </a:cubicBezTo>
                  <a:cubicBezTo>
                    <a:pt x="357" y="465"/>
                    <a:pt x="464" y="358"/>
                    <a:pt x="595" y="358"/>
                  </a:cubicBezTo>
                  <a:close/>
                  <a:moveTo>
                    <a:pt x="595" y="1"/>
                  </a:moveTo>
                  <a:cubicBezTo>
                    <a:pt x="274" y="1"/>
                    <a:pt x="0" y="274"/>
                    <a:pt x="0" y="596"/>
                  </a:cubicBezTo>
                  <a:cubicBezTo>
                    <a:pt x="0" y="929"/>
                    <a:pt x="274" y="1191"/>
                    <a:pt x="595" y="1191"/>
                  </a:cubicBezTo>
                  <a:cubicBezTo>
                    <a:pt x="929" y="1191"/>
                    <a:pt x="1191" y="929"/>
                    <a:pt x="1191" y="596"/>
                  </a:cubicBezTo>
                  <a:cubicBezTo>
                    <a:pt x="1191" y="274"/>
                    <a:pt x="929" y="1"/>
                    <a:pt x="59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758;p140">
              <a:extLst>
                <a:ext uri="{FF2B5EF4-FFF2-40B4-BE49-F238E27FC236}">
                  <a16:creationId xmlns:a16="http://schemas.microsoft.com/office/drawing/2014/main" id="{614BA659-4669-49B8-B77D-C7AB2ADA48A4}"/>
                </a:ext>
              </a:extLst>
            </p:cNvPr>
            <p:cNvSpPr/>
            <p:nvPr/>
          </p:nvSpPr>
          <p:spPr>
            <a:xfrm>
              <a:off x="7640728" y="4228134"/>
              <a:ext cx="37852" cy="37852"/>
            </a:xfrm>
            <a:custGeom>
              <a:avLst/>
              <a:gdLst/>
              <a:ahLst/>
              <a:cxnLst/>
              <a:rect l="l" t="t" r="r" b="b"/>
              <a:pathLst>
                <a:path w="1192" h="1192" extrusionOk="0">
                  <a:moveTo>
                    <a:pt x="596" y="358"/>
                  </a:moveTo>
                  <a:cubicBezTo>
                    <a:pt x="727" y="358"/>
                    <a:pt x="834" y="465"/>
                    <a:pt x="834" y="596"/>
                  </a:cubicBezTo>
                  <a:cubicBezTo>
                    <a:pt x="834" y="739"/>
                    <a:pt x="727" y="834"/>
                    <a:pt x="596" y="834"/>
                  </a:cubicBezTo>
                  <a:cubicBezTo>
                    <a:pt x="453" y="834"/>
                    <a:pt x="358" y="739"/>
                    <a:pt x="358" y="596"/>
                  </a:cubicBezTo>
                  <a:cubicBezTo>
                    <a:pt x="334" y="465"/>
                    <a:pt x="453" y="358"/>
                    <a:pt x="596" y="358"/>
                  </a:cubicBezTo>
                  <a:close/>
                  <a:moveTo>
                    <a:pt x="596" y="1"/>
                  </a:moveTo>
                  <a:cubicBezTo>
                    <a:pt x="262" y="1"/>
                    <a:pt x="0" y="274"/>
                    <a:pt x="0" y="596"/>
                  </a:cubicBezTo>
                  <a:cubicBezTo>
                    <a:pt x="0" y="929"/>
                    <a:pt x="262" y="1191"/>
                    <a:pt x="596" y="1191"/>
                  </a:cubicBezTo>
                  <a:cubicBezTo>
                    <a:pt x="917" y="1191"/>
                    <a:pt x="1191" y="929"/>
                    <a:pt x="1191" y="596"/>
                  </a:cubicBezTo>
                  <a:cubicBezTo>
                    <a:pt x="1191" y="274"/>
                    <a:pt x="917" y="1"/>
                    <a:pt x="59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941405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F3BED7E3-8CE4-427E-B17E-2E075B8FA3E9}"/>
              </a:ext>
            </a:extLst>
          </p:cNvPr>
          <p:cNvPicPr>
            <a:picLocks noChangeAspect="1"/>
          </p:cNvPicPr>
          <p:nvPr/>
        </p:nvPicPr>
        <p:blipFill>
          <a:blip r:embed="rId2"/>
          <a:stretch>
            <a:fillRect/>
          </a:stretch>
        </p:blipFill>
        <p:spPr>
          <a:xfrm>
            <a:off x="840483" y="686441"/>
            <a:ext cx="7723799" cy="4521102"/>
          </a:xfrm>
          <a:prstGeom prst="rect">
            <a:avLst/>
          </a:prstGeom>
        </p:spPr>
      </p:pic>
      <p:sp>
        <p:nvSpPr>
          <p:cNvPr id="5" name="Title 4">
            <a:extLst>
              <a:ext uri="{FF2B5EF4-FFF2-40B4-BE49-F238E27FC236}">
                <a16:creationId xmlns:a16="http://schemas.microsoft.com/office/drawing/2014/main" id="{C0BC6CBB-1DDA-46DE-BED9-2B4E1357059B}"/>
              </a:ext>
            </a:extLst>
          </p:cNvPr>
          <p:cNvSpPr>
            <a:spLocks noGrp="1"/>
          </p:cNvSpPr>
          <p:nvPr>
            <p:ph type="title"/>
          </p:nvPr>
        </p:nvSpPr>
        <p:spPr>
          <a:xfrm>
            <a:off x="927819" y="113741"/>
            <a:ext cx="7723800" cy="572700"/>
          </a:xfrm>
        </p:spPr>
        <p:txBody>
          <a:bodyPr/>
          <a:lstStyle/>
          <a:p>
            <a:r>
              <a:rPr lang="en-US"/>
              <a:t>Examples of Activities</a:t>
            </a:r>
          </a:p>
        </p:txBody>
      </p:sp>
    </p:spTree>
    <p:extLst>
      <p:ext uri="{BB962C8B-B14F-4D97-AF65-F5344CB8AC3E}">
        <p14:creationId xmlns:p14="http://schemas.microsoft.com/office/powerpoint/2010/main" val="12632442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401;p71">
            <a:extLst>
              <a:ext uri="{FF2B5EF4-FFF2-40B4-BE49-F238E27FC236}">
                <a16:creationId xmlns:a16="http://schemas.microsoft.com/office/drawing/2014/main" id="{DAF81BE7-E4E7-4344-B563-E1C07DA9C0C8}"/>
              </a:ext>
            </a:extLst>
          </p:cNvPr>
          <p:cNvSpPr/>
          <p:nvPr/>
        </p:nvSpPr>
        <p:spPr>
          <a:xfrm>
            <a:off x="2105637" y="1015067"/>
            <a:ext cx="4901381" cy="239505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Subtitle 9">
            <a:extLst>
              <a:ext uri="{FF2B5EF4-FFF2-40B4-BE49-F238E27FC236}">
                <a16:creationId xmlns:a16="http://schemas.microsoft.com/office/drawing/2014/main" id="{64E46930-D026-41FA-B551-DC590ADEFA27}"/>
              </a:ext>
            </a:extLst>
          </p:cNvPr>
          <p:cNvSpPr>
            <a:spLocks noGrp="1"/>
          </p:cNvSpPr>
          <p:nvPr>
            <p:ph type="subTitle" idx="1"/>
          </p:nvPr>
        </p:nvSpPr>
        <p:spPr>
          <a:xfrm>
            <a:off x="2121308" y="1178653"/>
            <a:ext cx="4870037" cy="2130804"/>
          </a:xfrm>
        </p:spPr>
        <p:txBody>
          <a:bodyPr/>
          <a:lstStyle/>
          <a:p>
            <a:r>
              <a:rPr lang="en-US" sz="4800">
                <a:latin typeface="Patrick Hand" panose="020B0604020202020204" charset="0"/>
              </a:rPr>
              <a:t>Evaluation</a:t>
            </a:r>
          </a:p>
        </p:txBody>
      </p:sp>
    </p:spTree>
    <p:extLst>
      <p:ext uri="{BB962C8B-B14F-4D97-AF65-F5344CB8AC3E}">
        <p14:creationId xmlns:p14="http://schemas.microsoft.com/office/powerpoint/2010/main" val="20737583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41"/>
        <p:cNvGrpSpPr/>
        <p:nvPr/>
      </p:nvGrpSpPr>
      <p:grpSpPr>
        <a:xfrm>
          <a:off x="0" y="0"/>
          <a:ext cx="0" cy="0"/>
          <a:chOff x="0" y="0"/>
          <a:chExt cx="0" cy="0"/>
        </a:xfrm>
      </p:grpSpPr>
      <p:sp>
        <p:nvSpPr>
          <p:cNvPr id="2342" name="Google Shape;2342;p64"/>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Research Questions</a:t>
            </a:r>
            <a:endParaRPr/>
          </a:p>
        </p:txBody>
      </p:sp>
      <p:sp>
        <p:nvSpPr>
          <p:cNvPr id="2343" name="Google Shape;2343;p64"/>
          <p:cNvSpPr/>
          <p:nvPr/>
        </p:nvSpPr>
        <p:spPr>
          <a:xfrm>
            <a:off x="1866521" y="1554442"/>
            <a:ext cx="731100" cy="731100"/>
          </a:xfrm>
          <a:prstGeom prst="ellipse">
            <a:avLst/>
          </a:prstGeom>
          <a:solidFill>
            <a:schemeClr val="accent6"/>
          </a:solidFill>
          <a:ln>
            <a:noFill/>
          </a:ln>
          <a:effectLst>
            <a:outerShdw dist="76200" dir="306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64"/>
          <p:cNvSpPr/>
          <p:nvPr/>
        </p:nvSpPr>
        <p:spPr>
          <a:xfrm>
            <a:off x="1866521" y="3098497"/>
            <a:ext cx="731100" cy="731100"/>
          </a:xfrm>
          <a:prstGeom prst="ellipse">
            <a:avLst/>
          </a:prstGeom>
          <a:solidFill>
            <a:schemeClr val="accent6"/>
          </a:solidFill>
          <a:ln>
            <a:noFill/>
          </a:ln>
          <a:effectLst>
            <a:outerShdw dist="76200" dir="306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64"/>
          <p:cNvSpPr txBox="1">
            <a:spLocks noGrp="1"/>
          </p:cNvSpPr>
          <p:nvPr>
            <p:ph type="subTitle" idx="1"/>
          </p:nvPr>
        </p:nvSpPr>
        <p:spPr>
          <a:xfrm>
            <a:off x="2838679" y="1534743"/>
            <a:ext cx="4438800" cy="847449"/>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0" i="0" u="none" strike="noStrike">
                <a:solidFill>
                  <a:srgbClr val="000000"/>
                </a:solidFill>
                <a:effectLst/>
                <a:latin typeface="Patrick Hand" panose="020B0604020202020204" charset="0"/>
              </a:rPr>
              <a:t>How did the design of the website </a:t>
            </a:r>
            <a:r>
              <a:rPr lang="en-US" sz="1800" b="0" i="0" u="none" strike="noStrike">
                <a:solidFill>
                  <a:schemeClr val="accent4"/>
                </a:solidFill>
                <a:effectLst/>
                <a:latin typeface="Patrick Hand" panose="020B0604020202020204" charset="0"/>
              </a:rPr>
              <a:t>affect</a:t>
            </a:r>
            <a:r>
              <a:rPr lang="en-US" sz="1800" b="0" i="0" u="none" strike="noStrike">
                <a:solidFill>
                  <a:srgbClr val="000000"/>
                </a:solidFill>
                <a:effectLst/>
                <a:latin typeface="Patrick Hand" panose="020B0604020202020204" charset="0"/>
              </a:rPr>
              <a:t> the participants’ </a:t>
            </a:r>
            <a:r>
              <a:rPr lang="en-US" sz="1800" b="0" i="0" u="none" strike="noStrike">
                <a:solidFill>
                  <a:schemeClr val="accent4"/>
                </a:solidFill>
                <a:effectLst/>
                <a:latin typeface="Patrick Hand" panose="020B0604020202020204" charset="0"/>
              </a:rPr>
              <a:t>interests</a:t>
            </a:r>
            <a:r>
              <a:rPr lang="en-US" sz="1800" b="0" i="0" u="none" strike="noStrike">
                <a:solidFill>
                  <a:srgbClr val="000000"/>
                </a:solidFill>
                <a:effectLst/>
                <a:latin typeface="Patrick Hand" panose="020B0604020202020204" charset="0"/>
              </a:rPr>
              <a:t> in using these tools for their students?</a:t>
            </a:r>
            <a:endParaRPr>
              <a:latin typeface="Patrick Hand" panose="020B0604020202020204" charset="0"/>
            </a:endParaRPr>
          </a:p>
        </p:txBody>
      </p:sp>
      <p:sp>
        <p:nvSpPr>
          <p:cNvPr id="2348" name="Google Shape;2348;p64"/>
          <p:cNvSpPr txBox="1">
            <a:spLocks noGrp="1"/>
          </p:cNvSpPr>
          <p:nvPr>
            <p:ph type="title" idx="3"/>
          </p:nvPr>
        </p:nvSpPr>
        <p:spPr>
          <a:xfrm>
            <a:off x="2003471" y="1746292"/>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2349" name="Google Shape;2349;p64"/>
          <p:cNvSpPr txBox="1">
            <a:spLocks noGrp="1"/>
          </p:cNvSpPr>
          <p:nvPr>
            <p:ph type="subTitle" idx="4"/>
          </p:nvPr>
        </p:nvSpPr>
        <p:spPr>
          <a:xfrm>
            <a:off x="2838679" y="2974857"/>
            <a:ext cx="4438800" cy="106391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1800" b="0" i="0" u="none" strike="noStrike">
                <a:solidFill>
                  <a:srgbClr val="000000"/>
                </a:solidFill>
                <a:effectLst/>
                <a:latin typeface="Patrick Hand" panose="020B0604020202020204" charset="0"/>
              </a:rPr>
              <a:t>How </a:t>
            </a:r>
            <a:r>
              <a:rPr lang="en-US" sz="1800" b="0" i="0" u="none" strike="noStrike">
                <a:solidFill>
                  <a:schemeClr val="accent4"/>
                </a:solidFill>
                <a:effectLst/>
                <a:latin typeface="Patrick Hand" panose="020B0604020202020204" charset="0"/>
              </a:rPr>
              <a:t>easy</a:t>
            </a:r>
            <a:r>
              <a:rPr lang="en-US" sz="1800" b="0" i="0" u="none" strike="noStrike">
                <a:solidFill>
                  <a:srgbClr val="000000"/>
                </a:solidFill>
                <a:effectLst/>
                <a:latin typeface="Patrick Hand" panose="020B0604020202020204" charset="0"/>
              </a:rPr>
              <a:t> is it for participants to </a:t>
            </a:r>
            <a:r>
              <a:rPr lang="en-US" sz="1800" b="0" i="0" u="none" strike="noStrike">
                <a:solidFill>
                  <a:schemeClr val="accent4"/>
                </a:solidFill>
                <a:effectLst/>
                <a:latin typeface="Patrick Hand" panose="020B0604020202020204" charset="0"/>
              </a:rPr>
              <a:t>navigate</a:t>
            </a:r>
            <a:r>
              <a:rPr lang="en-US" sz="1800" b="0" i="0" u="none" strike="noStrike">
                <a:solidFill>
                  <a:srgbClr val="000000"/>
                </a:solidFill>
                <a:effectLst/>
                <a:latin typeface="Patrick Hand" panose="020B0604020202020204" charset="0"/>
              </a:rPr>
              <a:t> the website?</a:t>
            </a:r>
            <a:endParaRPr>
              <a:latin typeface="Patrick Hand" panose="020B0604020202020204" charset="0"/>
            </a:endParaRPr>
          </a:p>
        </p:txBody>
      </p:sp>
      <p:sp>
        <p:nvSpPr>
          <p:cNvPr id="2351" name="Google Shape;2351;p64"/>
          <p:cNvSpPr txBox="1">
            <a:spLocks noGrp="1"/>
          </p:cNvSpPr>
          <p:nvPr>
            <p:ph type="title" idx="6"/>
          </p:nvPr>
        </p:nvSpPr>
        <p:spPr>
          <a:xfrm>
            <a:off x="2003471" y="3290347"/>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Tree>
    <p:extLst>
      <p:ext uri="{BB962C8B-B14F-4D97-AF65-F5344CB8AC3E}">
        <p14:creationId xmlns:p14="http://schemas.microsoft.com/office/powerpoint/2010/main" val="213228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31"/>
        <p:cNvGrpSpPr/>
        <p:nvPr/>
      </p:nvGrpSpPr>
      <p:grpSpPr>
        <a:xfrm>
          <a:off x="0" y="0"/>
          <a:ext cx="0" cy="0"/>
          <a:chOff x="0" y="0"/>
          <a:chExt cx="0" cy="0"/>
        </a:xfrm>
      </p:grpSpPr>
      <p:cxnSp>
        <p:nvCxnSpPr>
          <p:cNvPr id="2632" name="Google Shape;2632;p92"/>
          <p:cNvCxnSpPr/>
          <p:nvPr/>
        </p:nvCxnSpPr>
        <p:spPr>
          <a:xfrm>
            <a:off x="5124450" y="2232959"/>
            <a:ext cx="2009700" cy="1000200"/>
          </a:xfrm>
          <a:prstGeom prst="curvedConnector3">
            <a:avLst>
              <a:gd name="adj1" fmla="val 50000"/>
            </a:avLst>
          </a:prstGeom>
          <a:noFill/>
          <a:ln w="38100" cap="flat" cmpd="sng">
            <a:solidFill>
              <a:schemeClr val="lt2"/>
            </a:solidFill>
            <a:prstDash val="solid"/>
            <a:round/>
            <a:headEnd type="none" w="med" len="med"/>
            <a:tailEnd type="none" w="med" len="med"/>
          </a:ln>
        </p:spPr>
      </p:cxnSp>
      <p:cxnSp>
        <p:nvCxnSpPr>
          <p:cNvPr id="2633" name="Google Shape;2633;p92"/>
          <p:cNvCxnSpPr/>
          <p:nvPr/>
        </p:nvCxnSpPr>
        <p:spPr>
          <a:xfrm rot="10800000" flipH="1">
            <a:off x="2247900" y="2147159"/>
            <a:ext cx="1886100" cy="885900"/>
          </a:xfrm>
          <a:prstGeom prst="curvedConnector3">
            <a:avLst>
              <a:gd name="adj1" fmla="val 50000"/>
            </a:avLst>
          </a:prstGeom>
          <a:noFill/>
          <a:ln w="38100" cap="flat" cmpd="sng">
            <a:solidFill>
              <a:schemeClr val="lt2"/>
            </a:solidFill>
            <a:prstDash val="solid"/>
            <a:round/>
            <a:headEnd type="none" w="med" len="med"/>
            <a:tailEnd type="none" w="med" len="med"/>
          </a:ln>
        </p:spPr>
      </p:cxnSp>
      <p:sp>
        <p:nvSpPr>
          <p:cNvPr id="2634" name="Google Shape;2634;p92"/>
          <p:cNvSpPr/>
          <p:nvPr/>
        </p:nvSpPr>
        <p:spPr>
          <a:xfrm>
            <a:off x="3899850" y="1386965"/>
            <a:ext cx="1344300" cy="1272900"/>
          </a:xfrm>
          <a:prstGeom prst="pentagon">
            <a:avLst>
              <a:gd name="hf" fmla="val 105146"/>
              <a:gd name="vf" fmla="val 110557"/>
            </a:avLst>
          </a:prstGeom>
          <a:solidFill>
            <a:schemeClr val="lt1"/>
          </a:solidFill>
          <a:ln w="38100" cap="flat" cmpd="sng">
            <a:solidFill>
              <a:schemeClr val="accent6"/>
            </a:solidFill>
            <a:prstDash val="solid"/>
            <a:round/>
            <a:headEnd type="none" w="sm" len="sm"/>
            <a:tailEnd type="none" w="sm" len="sm"/>
          </a:ln>
          <a:effectLst>
            <a:outerShdw dist="104775" dir="378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5" name="Google Shape;2635;p92"/>
          <p:cNvSpPr/>
          <p:nvPr/>
        </p:nvSpPr>
        <p:spPr>
          <a:xfrm>
            <a:off x="6948975" y="2610284"/>
            <a:ext cx="1344300" cy="1011600"/>
          </a:xfrm>
          <a:prstGeom prst="trapezoid">
            <a:avLst>
              <a:gd name="adj" fmla="val 25000"/>
            </a:avLst>
          </a:prstGeom>
          <a:solidFill>
            <a:schemeClr val="lt1"/>
          </a:solidFill>
          <a:ln w="38100" cap="flat" cmpd="sng">
            <a:solidFill>
              <a:schemeClr val="accent6"/>
            </a:solidFill>
            <a:prstDash val="solid"/>
            <a:round/>
            <a:headEnd type="none" w="sm" len="sm"/>
            <a:tailEnd type="none" w="sm" len="sm"/>
          </a:ln>
          <a:effectLst>
            <a:outerShdw dist="104775" dir="378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6" name="Google Shape;2636;p92"/>
          <p:cNvSpPr/>
          <p:nvPr/>
        </p:nvSpPr>
        <p:spPr>
          <a:xfrm>
            <a:off x="969788" y="2312834"/>
            <a:ext cx="1345200" cy="1345200"/>
          </a:xfrm>
          <a:prstGeom prst="ellipse">
            <a:avLst/>
          </a:prstGeom>
          <a:solidFill>
            <a:schemeClr val="lt1"/>
          </a:solidFill>
          <a:ln w="38100" cap="flat" cmpd="sng">
            <a:solidFill>
              <a:schemeClr val="accent6"/>
            </a:solidFill>
            <a:prstDash val="solid"/>
            <a:round/>
            <a:headEnd type="none" w="sm" len="sm"/>
            <a:tailEnd type="none" w="sm" len="sm"/>
          </a:ln>
          <a:effectLst>
            <a:outerShdw dist="104775" dir="378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7" name="Google Shape;2637;p92"/>
          <p:cNvSpPr txBox="1">
            <a:spLocks noGrp="1"/>
          </p:cNvSpPr>
          <p:nvPr>
            <p:ph type="title"/>
          </p:nvPr>
        </p:nvSpPr>
        <p:spPr>
          <a:xfrm>
            <a:off x="710100" y="548100"/>
            <a:ext cx="7723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Data Collection Process</a:t>
            </a:r>
            <a:endParaRPr/>
          </a:p>
        </p:txBody>
      </p:sp>
      <p:sp>
        <p:nvSpPr>
          <p:cNvPr id="2638" name="Google Shape;2638;p92"/>
          <p:cNvSpPr txBox="1">
            <a:spLocks noGrp="1"/>
          </p:cNvSpPr>
          <p:nvPr>
            <p:ph type="subTitle" idx="2"/>
          </p:nvPr>
        </p:nvSpPr>
        <p:spPr>
          <a:xfrm>
            <a:off x="781050" y="3756959"/>
            <a:ext cx="1773900" cy="67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Pre-Survey</a:t>
            </a:r>
            <a:endParaRPr/>
          </a:p>
        </p:txBody>
      </p:sp>
      <p:sp>
        <p:nvSpPr>
          <p:cNvPr id="2639" name="Google Shape;2639;p92"/>
          <p:cNvSpPr txBox="1">
            <a:spLocks noGrp="1"/>
          </p:cNvSpPr>
          <p:nvPr>
            <p:ph type="subTitle" idx="4"/>
          </p:nvPr>
        </p:nvSpPr>
        <p:spPr>
          <a:xfrm>
            <a:off x="3761250" y="2766359"/>
            <a:ext cx="1773900" cy="67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45 min Interview: Usability</a:t>
            </a:r>
            <a:endParaRPr/>
          </a:p>
        </p:txBody>
      </p:sp>
      <p:sp>
        <p:nvSpPr>
          <p:cNvPr id="2640" name="Google Shape;2640;p92"/>
          <p:cNvSpPr txBox="1">
            <a:spLocks noGrp="1"/>
          </p:cNvSpPr>
          <p:nvPr>
            <p:ph type="subTitle" idx="6"/>
          </p:nvPr>
        </p:nvSpPr>
        <p:spPr>
          <a:xfrm>
            <a:off x="6734175" y="3728384"/>
            <a:ext cx="1773900" cy="6711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Post-Survey</a:t>
            </a:r>
            <a:endParaRPr/>
          </a:p>
        </p:txBody>
      </p:sp>
      <p:sp>
        <p:nvSpPr>
          <p:cNvPr id="2641" name="Google Shape;2641;p92"/>
          <p:cNvSpPr txBox="1">
            <a:spLocks noGrp="1"/>
          </p:cNvSpPr>
          <p:nvPr>
            <p:ph type="subTitle" idx="1"/>
          </p:nvPr>
        </p:nvSpPr>
        <p:spPr>
          <a:xfrm>
            <a:off x="891750" y="2756834"/>
            <a:ext cx="15525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Step 1</a:t>
            </a:r>
            <a:endParaRPr/>
          </a:p>
        </p:txBody>
      </p:sp>
      <p:sp>
        <p:nvSpPr>
          <p:cNvPr id="2642" name="Google Shape;2642;p92"/>
          <p:cNvSpPr txBox="1">
            <a:spLocks noGrp="1"/>
          </p:cNvSpPr>
          <p:nvPr>
            <p:ph type="subTitle" idx="3"/>
          </p:nvPr>
        </p:nvSpPr>
        <p:spPr>
          <a:xfrm>
            <a:off x="3795750" y="1794815"/>
            <a:ext cx="15525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Step 2</a:t>
            </a:r>
            <a:endParaRPr/>
          </a:p>
        </p:txBody>
      </p:sp>
      <p:sp>
        <p:nvSpPr>
          <p:cNvPr id="2643" name="Google Shape;2643;p92"/>
          <p:cNvSpPr txBox="1">
            <a:spLocks noGrp="1"/>
          </p:cNvSpPr>
          <p:nvPr>
            <p:ph type="subTitle" idx="5"/>
          </p:nvPr>
        </p:nvSpPr>
        <p:spPr>
          <a:xfrm>
            <a:off x="6844875" y="2887484"/>
            <a:ext cx="1552500" cy="457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Step 3</a:t>
            </a:r>
            <a:endParaRPr/>
          </a:p>
        </p:txBody>
      </p:sp>
      <p:sp>
        <p:nvSpPr>
          <p:cNvPr id="14" name="Google Shape;2401;p71">
            <a:extLst>
              <a:ext uri="{FF2B5EF4-FFF2-40B4-BE49-F238E27FC236}">
                <a16:creationId xmlns:a16="http://schemas.microsoft.com/office/drawing/2014/main" id="{8512B261-621B-48F7-B133-C2856A8A0064}"/>
              </a:ext>
            </a:extLst>
          </p:cNvPr>
          <p:cNvSpPr/>
          <p:nvPr/>
        </p:nvSpPr>
        <p:spPr>
          <a:xfrm>
            <a:off x="2554950" y="3728384"/>
            <a:ext cx="3966457" cy="941842"/>
          </a:xfrm>
          <a:prstGeom prst="rect">
            <a:avLst/>
          </a:prstGeom>
          <a:solidFill>
            <a:schemeClr val="lt1"/>
          </a:solidFill>
          <a:ln w="38100" cap="flat" cmpd="sng">
            <a:solidFill>
              <a:schemeClr val="tx2">
                <a:lumMod val="75000"/>
              </a:schemeClr>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Subtitle 9">
            <a:extLst>
              <a:ext uri="{FF2B5EF4-FFF2-40B4-BE49-F238E27FC236}">
                <a16:creationId xmlns:a16="http://schemas.microsoft.com/office/drawing/2014/main" id="{F62E506E-1733-46E4-A3F5-6EBD3F1E5AA5}"/>
              </a:ext>
            </a:extLst>
          </p:cNvPr>
          <p:cNvSpPr txBox="1">
            <a:spLocks/>
          </p:cNvSpPr>
          <p:nvPr/>
        </p:nvSpPr>
        <p:spPr>
          <a:xfrm>
            <a:off x="3190949" y="3854227"/>
            <a:ext cx="2624010" cy="705097"/>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1pPr>
            <a:lvl2pPr marL="914400" marR="0" lvl="1"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2pPr>
            <a:lvl3pPr marL="1371600" marR="0" lvl="2"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3pPr>
            <a:lvl4pPr marL="1828800" marR="0" lvl="3"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4pPr>
            <a:lvl5pPr marL="2286000" marR="0" lvl="4"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5pPr>
            <a:lvl6pPr marL="2743200" marR="0" lvl="5"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6pPr>
            <a:lvl7pPr marL="3200400" marR="0" lvl="6"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7pPr>
            <a:lvl8pPr marL="3657600" marR="0" lvl="7"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8pPr>
            <a:lvl9pPr marL="4114800" marR="0" lvl="8" indent="-317500" algn="l" rtl="0">
              <a:lnSpc>
                <a:spcPct val="115000"/>
              </a:lnSpc>
              <a:spcBef>
                <a:spcPts val="0"/>
              </a:spcBef>
              <a:spcAft>
                <a:spcPts val="0"/>
              </a:spcAft>
              <a:buClr>
                <a:schemeClr val="dk1"/>
              </a:buClr>
              <a:buSzPts val="2200"/>
              <a:buFont typeface="Patrick Hand"/>
              <a:buNone/>
              <a:defRPr sz="2200" b="0" i="0" u="none" strike="noStrike" cap="none">
                <a:solidFill>
                  <a:schemeClr val="dk1"/>
                </a:solidFill>
                <a:latin typeface="Patrick Hand"/>
                <a:ea typeface="Patrick Hand"/>
                <a:cs typeface="Patrick Hand"/>
                <a:sym typeface="Patrick Hand"/>
              </a:defRPr>
            </a:lvl9pPr>
          </a:lstStyle>
          <a:p>
            <a:r>
              <a:rPr lang="en-US" sz="4800">
                <a:latin typeface="Patrick Hand" panose="020B0604020202020204" charset="0"/>
              </a:rPr>
              <a:t>3 rounds</a:t>
            </a:r>
          </a:p>
        </p:txBody>
      </p:sp>
    </p:spTree>
    <p:extLst>
      <p:ext uri="{BB962C8B-B14F-4D97-AF65-F5344CB8AC3E}">
        <p14:creationId xmlns:p14="http://schemas.microsoft.com/office/powerpoint/2010/main" val="19128315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C0CBD38-28C3-4B23-8671-9A12BBCEF157}"/>
              </a:ext>
            </a:extLst>
          </p:cNvPr>
          <p:cNvSpPr>
            <a:spLocks noGrp="1"/>
          </p:cNvSpPr>
          <p:nvPr>
            <p:ph type="title"/>
          </p:nvPr>
        </p:nvSpPr>
        <p:spPr/>
        <p:txBody>
          <a:bodyPr/>
          <a:lstStyle/>
          <a:p>
            <a:r>
              <a:rPr lang="en-US"/>
              <a:t>Participants</a:t>
            </a:r>
          </a:p>
        </p:txBody>
      </p:sp>
      <p:sp>
        <p:nvSpPr>
          <p:cNvPr id="11" name="Smiley Face 10">
            <a:extLst>
              <a:ext uri="{FF2B5EF4-FFF2-40B4-BE49-F238E27FC236}">
                <a16:creationId xmlns:a16="http://schemas.microsoft.com/office/drawing/2014/main" id="{7ABACD88-4A42-41A6-B67C-DB19E21B5363}"/>
              </a:ext>
            </a:extLst>
          </p:cNvPr>
          <p:cNvSpPr/>
          <p:nvPr/>
        </p:nvSpPr>
        <p:spPr>
          <a:xfrm>
            <a:off x="214523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iley Face 11">
            <a:extLst>
              <a:ext uri="{FF2B5EF4-FFF2-40B4-BE49-F238E27FC236}">
                <a16:creationId xmlns:a16="http://schemas.microsoft.com/office/drawing/2014/main" id="{632C8753-7E20-492B-A931-F17C9EF91B35}"/>
              </a:ext>
            </a:extLst>
          </p:cNvPr>
          <p:cNvSpPr/>
          <p:nvPr/>
        </p:nvSpPr>
        <p:spPr>
          <a:xfrm>
            <a:off x="464969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a:extLst>
              <a:ext uri="{FF2B5EF4-FFF2-40B4-BE49-F238E27FC236}">
                <a16:creationId xmlns:a16="http://schemas.microsoft.com/office/drawing/2014/main" id="{0468B7FE-70A2-4E5E-BD5D-C07C0B9ABF06}"/>
              </a:ext>
            </a:extLst>
          </p:cNvPr>
          <p:cNvSpPr/>
          <p:nvPr/>
        </p:nvSpPr>
        <p:spPr>
          <a:xfrm>
            <a:off x="298005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miley Face 13">
            <a:extLst>
              <a:ext uri="{FF2B5EF4-FFF2-40B4-BE49-F238E27FC236}">
                <a16:creationId xmlns:a16="http://schemas.microsoft.com/office/drawing/2014/main" id="{671F8A4A-DBB8-4F9D-A663-E5871D8CD227}"/>
              </a:ext>
            </a:extLst>
          </p:cNvPr>
          <p:cNvSpPr/>
          <p:nvPr/>
        </p:nvSpPr>
        <p:spPr>
          <a:xfrm>
            <a:off x="3814872" y="1582645"/>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iley Face 15">
            <a:extLst>
              <a:ext uri="{FF2B5EF4-FFF2-40B4-BE49-F238E27FC236}">
                <a16:creationId xmlns:a16="http://schemas.microsoft.com/office/drawing/2014/main" id="{8692AF7E-A969-4859-B4E6-A30FA4B91D4E}"/>
              </a:ext>
            </a:extLst>
          </p:cNvPr>
          <p:cNvSpPr/>
          <p:nvPr/>
        </p:nvSpPr>
        <p:spPr>
          <a:xfrm>
            <a:off x="5468469"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miley Face 16">
            <a:extLst>
              <a:ext uri="{FF2B5EF4-FFF2-40B4-BE49-F238E27FC236}">
                <a16:creationId xmlns:a16="http://schemas.microsoft.com/office/drawing/2014/main" id="{8FB2902B-B210-4D0E-9DE1-D316F44AD643}"/>
              </a:ext>
            </a:extLst>
          </p:cNvPr>
          <p:cNvSpPr/>
          <p:nvPr/>
        </p:nvSpPr>
        <p:spPr>
          <a:xfrm>
            <a:off x="6319332" y="1582645"/>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iley Face 17">
            <a:extLst>
              <a:ext uri="{FF2B5EF4-FFF2-40B4-BE49-F238E27FC236}">
                <a16:creationId xmlns:a16="http://schemas.microsoft.com/office/drawing/2014/main" id="{A04E7D79-ACFC-4CBD-AAB0-99C936D4C2C1}"/>
              </a:ext>
            </a:extLst>
          </p:cNvPr>
          <p:cNvSpPr/>
          <p:nvPr/>
        </p:nvSpPr>
        <p:spPr>
          <a:xfrm>
            <a:off x="7170195" y="1582645"/>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miley Face 18">
            <a:extLst>
              <a:ext uri="{FF2B5EF4-FFF2-40B4-BE49-F238E27FC236}">
                <a16:creationId xmlns:a16="http://schemas.microsoft.com/office/drawing/2014/main" id="{A9FF504C-A537-4684-AA71-26CE86B819CD}"/>
              </a:ext>
            </a:extLst>
          </p:cNvPr>
          <p:cNvSpPr/>
          <p:nvPr/>
        </p:nvSpPr>
        <p:spPr>
          <a:xfrm>
            <a:off x="5477438" y="260603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iley Face 19">
            <a:extLst>
              <a:ext uri="{FF2B5EF4-FFF2-40B4-BE49-F238E27FC236}">
                <a16:creationId xmlns:a16="http://schemas.microsoft.com/office/drawing/2014/main" id="{3209C5EE-E841-407D-B148-8C7DA0CE0286}"/>
              </a:ext>
            </a:extLst>
          </p:cNvPr>
          <p:cNvSpPr/>
          <p:nvPr/>
        </p:nvSpPr>
        <p:spPr>
          <a:xfrm>
            <a:off x="2980052" y="2638239"/>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iley Face 20">
            <a:extLst>
              <a:ext uri="{FF2B5EF4-FFF2-40B4-BE49-F238E27FC236}">
                <a16:creationId xmlns:a16="http://schemas.microsoft.com/office/drawing/2014/main" id="{6BB72CB3-F781-4297-977D-D732C80868F6}"/>
              </a:ext>
            </a:extLst>
          </p:cNvPr>
          <p:cNvSpPr/>
          <p:nvPr/>
        </p:nvSpPr>
        <p:spPr>
          <a:xfrm>
            <a:off x="3814872" y="260603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miley Face 21">
            <a:extLst>
              <a:ext uri="{FF2B5EF4-FFF2-40B4-BE49-F238E27FC236}">
                <a16:creationId xmlns:a16="http://schemas.microsoft.com/office/drawing/2014/main" id="{6C1B12B5-62CA-4774-BC07-3D69E7244FC6}"/>
              </a:ext>
            </a:extLst>
          </p:cNvPr>
          <p:cNvSpPr/>
          <p:nvPr/>
        </p:nvSpPr>
        <p:spPr>
          <a:xfrm>
            <a:off x="4649692" y="260603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Google Shape;2346;p64">
            <a:extLst>
              <a:ext uri="{FF2B5EF4-FFF2-40B4-BE49-F238E27FC236}">
                <a16:creationId xmlns:a16="http://schemas.microsoft.com/office/drawing/2014/main" id="{FC213866-DC18-4FC2-81DE-07C72BC5783B}"/>
              </a:ext>
            </a:extLst>
          </p:cNvPr>
          <p:cNvSpPr txBox="1">
            <a:spLocks/>
          </p:cNvSpPr>
          <p:nvPr/>
        </p:nvSpPr>
        <p:spPr>
          <a:xfrm>
            <a:off x="3383538" y="3825574"/>
            <a:ext cx="2308974" cy="7291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3600">
                <a:latin typeface="Patrick Hand" panose="020B0604020202020204" charset="0"/>
              </a:rPr>
              <a:t>n=13</a:t>
            </a:r>
          </a:p>
        </p:txBody>
      </p:sp>
      <p:sp>
        <p:nvSpPr>
          <p:cNvPr id="15" name="Smiley Face 14">
            <a:extLst>
              <a:ext uri="{FF2B5EF4-FFF2-40B4-BE49-F238E27FC236}">
                <a16:creationId xmlns:a16="http://schemas.microsoft.com/office/drawing/2014/main" id="{B380CB6E-3354-4A57-A58D-DAFA49CEA528}"/>
              </a:ext>
            </a:extLst>
          </p:cNvPr>
          <p:cNvSpPr/>
          <p:nvPr/>
        </p:nvSpPr>
        <p:spPr>
          <a:xfrm>
            <a:off x="2115663" y="2571750"/>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miley Face 23">
            <a:extLst>
              <a:ext uri="{FF2B5EF4-FFF2-40B4-BE49-F238E27FC236}">
                <a16:creationId xmlns:a16="http://schemas.microsoft.com/office/drawing/2014/main" id="{97F9258B-D0CF-4168-B983-704EFD5214D7}"/>
              </a:ext>
            </a:extLst>
          </p:cNvPr>
          <p:cNvSpPr/>
          <p:nvPr/>
        </p:nvSpPr>
        <p:spPr>
          <a:xfrm>
            <a:off x="6305184" y="2638239"/>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0293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C0CBD38-28C3-4B23-8671-9A12BBCEF157}"/>
              </a:ext>
            </a:extLst>
          </p:cNvPr>
          <p:cNvSpPr>
            <a:spLocks noGrp="1"/>
          </p:cNvSpPr>
          <p:nvPr>
            <p:ph type="title"/>
          </p:nvPr>
        </p:nvSpPr>
        <p:spPr/>
        <p:txBody>
          <a:bodyPr/>
          <a:lstStyle/>
          <a:p>
            <a:r>
              <a:rPr lang="en-US"/>
              <a:t>Demographic Data (n=13)</a:t>
            </a:r>
          </a:p>
        </p:txBody>
      </p:sp>
      <p:sp>
        <p:nvSpPr>
          <p:cNvPr id="11" name="Smiley Face 10">
            <a:extLst>
              <a:ext uri="{FF2B5EF4-FFF2-40B4-BE49-F238E27FC236}">
                <a16:creationId xmlns:a16="http://schemas.microsoft.com/office/drawing/2014/main" id="{7ABACD88-4A42-41A6-B67C-DB19E21B5363}"/>
              </a:ext>
            </a:extLst>
          </p:cNvPr>
          <p:cNvSpPr/>
          <p:nvPr/>
        </p:nvSpPr>
        <p:spPr>
          <a:xfrm>
            <a:off x="214523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iley Face 11">
            <a:extLst>
              <a:ext uri="{FF2B5EF4-FFF2-40B4-BE49-F238E27FC236}">
                <a16:creationId xmlns:a16="http://schemas.microsoft.com/office/drawing/2014/main" id="{632C8753-7E20-492B-A931-F17C9EF91B35}"/>
              </a:ext>
            </a:extLst>
          </p:cNvPr>
          <p:cNvSpPr/>
          <p:nvPr/>
        </p:nvSpPr>
        <p:spPr>
          <a:xfrm>
            <a:off x="464969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a:extLst>
              <a:ext uri="{FF2B5EF4-FFF2-40B4-BE49-F238E27FC236}">
                <a16:creationId xmlns:a16="http://schemas.microsoft.com/office/drawing/2014/main" id="{0468B7FE-70A2-4E5E-BD5D-C07C0B9ABF06}"/>
              </a:ext>
            </a:extLst>
          </p:cNvPr>
          <p:cNvSpPr/>
          <p:nvPr/>
        </p:nvSpPr>
        <p:spPr>
          <a:xfrm>
            <a:off x="2980052"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miley Face 13">
            <a:extLst>
              <a:ext uri="{FF2B5EF4-FFF2-40B4-BE49-F238E27FC236}">
                <a16:creationId xmlns:a16="http://schemas.microsoft.com/office/drawing/2014/main" id="{671F8A4A-DBB8-4F9D-A663-E5871D8CD227}"/>
              </a:ext>
            </a:extLst>
          </p:cNvPr>
          <p:cNvSpPr/>
          <p:nvPr/>
        </p:nvSpPr>
        <p:spPr>
          <a:xfrm>
            <a:off x="3814872" y="1582645"/>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iley Face 15">
            <a:extLst>
              <a:ext uri="{FF2B5EF4-FFF2-40B4-BE49-F238E27FC236}">
                <a16:creationId xmlns:a16="http://schemas.microsoft.com/office/drawing/2014/main" id="{8692AF7E-A969-4859-B4E6-A30FA4B91D4E}"/>
              </a:ext>
            </a:extLst>
          </p:cNvPr>
          <p:cNvSpPr/>
          <p:nvPr/>
        </p:nvSpPr>
        <p:spPr>
          <a:xfrm>
            <a:off x="5468469"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miley Face 16">
            <a:extLst>
              <a:ext uri="{FF2B5EF4-FFF2-40B4-BE49-F238E27FC236}">
                <a16:creationId xmlns:a16="http://schemas.microsoft.com/office/drawing/2014/main" id="{8FB2902B-B210-4D0E-9DE1-D316F44AD643}"/>
              </a:ext>
            </a:extLst>
          </p:cNvPr>
          <p:cNvSpPr/>
          <p:nvPr/>
        </p:nvSpPr>
        <p:spPr>
          <a:xfrm>
            <a:off x="6319332" y="1582645"/>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iley Face 17">
            <a:extLst>
              <a:ext uri="{FF2B5EF4-FFF2-40B4-BE49-F238E27FC236}">
                <a16:creationId xmlns:a16="http://schemas.microsoft.com/office/drawing/2014/main" id="{A04E7D79-ACFC-4CBD-AAB0-99C936D4C2C1}"/>
              </a:ext>
            </a:extLst>
          </p:cNvPr>
          <p:cNvSpPr/>
          <p:nvPr/>
        </p:nvSpPr>
        <p:spPr>
          <a:xfrm>
            <a:off x="2154516" y="2638239"/>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miley Face 18">
            <a:extLst>
              <a:ext uri="{FF2B5EF4-FFF2-40B4-BE49-F238E27FC236}">
                <a16:creationId xmlns:a16="http://schemas.microsoft.com/office/drawing/2014/main" id="{A9FF504C-A537-4684-AA71-26CE86B819CD}"/>
              </a:ext>
            </a:extLst>
          </p:cNvPr>
          <p:cNvSpPr/>
          <p:nvPr/>
        </p:nvSpPr>
        <p:spPr>
          <a:xfrm>
            <a:off x="7170195" y="159870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iley Face 19">
            <a:extLst>
              <a:ext uri="{FF2B5EF4-FFF2-40B4-BE49-F238E27FC236}">
                <a16:creationId xmlns:a16="http://schemas.microsoft.com/office/drawing/2014/main" id="{3209C5EE-E841-407D-B148-8C7DA0CE0286}"/>
              </a:ext>
            </a:extLst>
          </p:cNvPr>
          <p:cNvSpPr/>
          <p:nvPr/>
        </p:nvSpPr>
        <p:spPr>
          <a:xfrm>
            <a:off x="2980052" y="2638239"/>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iley Face 20">
            <a:extLst>
              <a:ext uri="{FF2B5EF4-FFF2-40B4-BE49-F238E27FC236}">
                <a16:creationId xmlns:a16="http://schemas.microsoft.com/office/drawing/2014/main" id="{6BB72CB3-F781-4297-977D-D732C80868F6}"/>
              </a:ext>
            </a:extLst>
          </p:cNvPr>
          <p:cNvSpPr/>
          <p:nvPr/>
        </p:nvSpPr>
        <p:spPr>
          <a:xfrm>
            <a:off x="3814872" y="2606037"/>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miley Face 21">
            <a:extLst>
              <a:ext uri="{FF2B5EF4-FFF2-40B4-BE49-F238E27FC236}">
                <a16:creationId xmlns:a16="http://schemas.microsoft.com/office/drawing/2014/main" id="{6C1B12B5-62CA-4774-BC07-3D69E7244FC6}"/>
              </a:ext>
            </a:extLst>
          </p:cNvPr>
          <p:cNvSpPr/>
          <p:nvPr/>
        </p:nvSpPr>
        <p:spPr>
          <a:xfrm>
            <a:off x="3848822" y="3557868"/>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Google Shape;2641;p92">
            <a:extLst>
              <a:ext uri="{FF2B5EF4-FFF2-40B4-BE49-F238E27FC236}">
                <a16:creationId xmlns:a16="http://schemas.microsoft.com/office/drawing/2014/main" id="{183523AE-711B-43E0-BF40-747B5BD366B7}"/>
              </a:ext>
            </a:extLst>
          </p:cNvPr>
          <p:cNvSpPr txBox="1">
            <a:spLocks/>
          </p:cNvSpPr>
          <p:nvPr/>
        </p:nvSpPr>
        <p:spPr>
          <a:xfrm>
            <a:off x="300079" y="1718610"/>
            <a:ext cx="15525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2000">
                <a:latin typeface="Patrick Hand" panose="020B0604020202020204" charset="0"/>
              </a:rPr>
              <a:t>Geometry:</a:t>
            </a:r>
          </a:p>
          <a:p>
            <a:pPr marL="0" indent="0" algn="ctr">
              <a:buFont typeface="Raleway Thin"/>
              <a:buNone/>
            </a:pPr>
            <a:r>
              <a:rPr lang="en-US" sz="2000">
                <a:latin typeface="Patrick Hand" panose="020B0604020202020204" charset="0"/>
              </a:rPr>
              <a:t>n =7 (53.8%)</a:t>
            </a:r>
          </a:p>
        </p:txBody>
      </p:sp>
      <p:sp>
        <p:nvSpPr>
          <p:cNvPr id="26" name="Google Shape;2641;p92">
            <a:extLst>
              <a:ext uri="{FF2B5EF4-FFF2-40B4-BE49-F238E27FC236}">
                <a16:creationId xmlns:a16="http://schemas.microsoft.com/office/drawing/2014/main" id="{498352F8-5DD5-4D2A-B813-3E7EE9542278}"/>
              </a:ext>
            </a:extLst>
          </p:cNvPr>
          <p:cNvSpPr txBox="1">
            <a:spLocks/>
          </p:cNvSpPr>
          <p:nvPr/>
        </p:nvSpPr>
        <p:spPr>
          <a:xfrm>
            <a:off x="300079" y="2774204"/>
            <a:ext cx="15525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2000">
                <a:latin typeface="Patrick Hand" panose="020B0604020202020204" charset="0"/>
              </a:rPr>
              <a:t>Other math:</a:t>
            </a:r>
          </a:p>
          <a:p>
            <a:pPr marL="0" indent="0" algn="ctr">
              <a:buFont typeface="Raleway Thin"/>
              <a:buNone/>
            </a:pPr>
            <a:r>
              <a:rPr lang="en-US" sz="2000">
                <a:latin typeface="Patrick Hand" panose="020B0604020202020204" charset="0"/>
              </a:rPr>
              <a:t>n =3 (23.1%)</a:t>
            </a:r>
          </a:p>
        </p:txBody>
      </p:sp>
      <p:sp>
        <p:nvSpPr>
          <p:cNvPr id="27" name="Smiley Face 26">
            <a:extLst>
              <a:ext uri="{FF2B5EF4-FFF2-40B4-BE49-F238E27FC236}">
                <a16:creationId xmlns:a16="http://schemas.microsoft.com/office/drawing/2014/main" id="{CDCEC785-DAFE-4996-A57C-0BA3C9B7AB61}"/>
              </a:ext>
            </a:extLst>
          </p:cNvPr>
          <p:cNvSpPr/>
          <p:nvPr/>
        </p:nvSpPr>
        <p:spPr>
          <a:xfrm>
            <a:off x="2986026" y="3557868"/>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iley Face 27">
            <a:extLst>
              <a:ext uri="{FF2B5EF4-FFF2-40B4-BE49-F238E27FC236}">
                <a16:creationId xmlns:a16="http://schemas.microsoft.com/office/drawing/2014/main" id="{C1D85539-21EB-4581-B7A0-4700C338BB42}"/>
              </a:ext>
            </a:extLst>
          </p:cNvPr>
          <p:cNvSpPr/>
          <p:nvPr/>
        </p:nvSpPr>
        <p:spPr>
          <a:xfrm>
            <a:off x="2145231" y="3616061"/>
            <a:ext cx="723153" cy="72913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Google Shape;2641;p92">
            <a:extLst>
              <a:ext uri="{FF2B5EF4-FFF2-40B4-BE49-F238E27FC236}">
                <a16:creationId xmlns:a16="http://schemas.microsoft.com/office/drawing/2014/main" id="{B849F58B-BDB5-4AEA-9359-484A8FE24EFA}"/>
              </a:ext>
            </a:extLst>
          </p:cNvPr>
          <p:cNvSpPr txBox="1">
            <a:spLocks/>
          </p:cNvSpPr>
          <p:nvPr/>
        </p:nvSpPr>
        <p:spPr>
          <a:xfrm>
            <a:off x="300079" y="3829798"/>
            <a:ext cx="15525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2000">
                <a:latin typeface="Patrick Hand" panose="020B0604020202020204" charset="0"/>
              </a:rPr>
              <a:t>Other subject:</a:t>
            </a:r>
          </a:p>
          <a:p>
            <a:pPr marL="0" indent="0" algn="ctr">
              <a:buFont typeface="Raleway Thin"/>
              <a:buNone/>
            </a:pPr>
            <a:r>
              <a:rPr lang="en-US" sz="2000">
                <a:latin typeface="Patrick Hand" panose="020B0604020202020204" charset="0"/>
              </a:rPr>
              <a:t>n =3 (23.1%)</a:t>
            </a:r>
          </a:p>
        </p:txBody>
      </p:sp>
    </p:spTree>
    <p:extLst>
      <p:ext uri="{BB962C8B-B14F-4D97-AF65-F5344CB8AC3E}">
        <p14:creationId xmlns:p14="http://schemas.microsoft.com/office/powerpoint/2010/main" val="3850514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C0CBD38-28C3-4B23-8671-9A12BBCEF157}"/>
              </a:ext>
            </a:extLst>
          </p:cNvPr>
          <p:cNvSpPr>
            <a:spLocks noGrp="1"/>
          </p:cNvSpPr>
          <p:nvPr>
            <p:ph type="title"/>
          </p:nvPr>
        </p:nvSpPr>
        <p:spPr/>
        <p:txBody>
          <a:bodyPr/>
          <a:lstStyle/>
          <a:p>
            <a:r>
              <a:rPr lang="en-US"/>
              <a:t>Use of 2 Tools</a:t>
            </a:r>
          </a:p>
        </p:txBody>
      </p:sp>
      <p:sp>
        <p:nvSpPr>
          <p:cNvPr id="23" name="Google Shape;2346;p64">
            <a:extLst>
              <a:ext uri="{FF2B5EF4-FFF2-40B4-BE49-F238E27FC236}">
                <a16:creationId xmlns:a16="http://schemas.microsoft.com/office/drawing/2014/main" id="{FC213866-DC18-4FC2-81DE-07C72BC5783B}"/>
              </a:ext>
            </a:extLst>
          </p:cNvPr>
          <p:cNvSpPr txBox="1">
            <a:spLocks/>
          </p:cNvSpPr>
          <p:nvPr/>
        </p:nvSpPr>
        <p:spPr>
          <a:xfrm>
            <a:off x="3383538" y="3825574"/>
            <a:ext cx="2308974" cy="72913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3600">
                <a:latin typeface="Patrick Hand" panose="020B0604020202020204" charset="0"/>
              </a:rPr>
              <a:t>n=13</a:t>
            </a:r>
          </a:p>
        </p:txBody>
      </p:sp>
      <p:sp>
        <p:nvSpPr>
          <p:cNvPr id="15" name="Smiley Face 14">
            <a:extLst>
              <a:ext uri="{FF2B5EF4-FFF2-40B4-BE49-F238E27FC236}">
                <a16:creationId xmlns:a16="http://schemas.microsoft.com/office/drawing/2014/main" id="{A1DDFC3D-915B-408A-804D-0B19080240D5}"/>
              </a:ext>
            </a:extLst>
          </p:cNvPr>
          <p:cNvSpPr/>
          <p:nvPr/>
        </p:nvSpPr>
        <p:spPr>
          <a:xfrm>
            <a:off x="1412244" y="1818033"/>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miley Face 23">
            <a:extLst>
              <a:ext uri="{FF2B5EF4-FFF2-40B4-BE49-F238E27FC236}">
                <a16:creationId xmlns:a16="http://schemas.microsoft.com/office/drawing/2014/main" id="{ED1E7F69-390D-4C11-A13D-46F33E707F31}"/>
              </a:ext>
            </a:extLst>
          </p:cNvPr>
          <p:cNvSpPr/>
          <p:nvPr/>
        </p:nvSpPr>
        <p:spPr>
          <a:xfrm>
            <a:off x="2008924" y="1818033"/>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miley Face 24">
            <a:extLst>
              <a:ext uri="{FF2B5EF4-FFF2-40B4-BE49-F238E27FC236}">
                <a16:creationId xmlns:a16="http://schemas.microsoft.com/office/drawing/2014/main" id="{B7EEDB45-546D-4F91-A90D-95F71FDEDFDF}"/>
              </a:ext>
            </a:extLst>
          </p:cNvPr>
          <p:cNvSpPr/>
          <p:nvPr/>
        </p:nvSpPr>
        <p:spPr>
          <a:xfrm>
            <a:off x="6107211" y="1818033"/>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miley Face 25">
            <a:extLst>
              <a:ext uri="{FF2B5EF4-FFF2-40B4-BE49-F238E27FC236}">
                <a16:creationId xmlns:a16="http://schemas.microsoft.com/office/drawing/2014/main" id="{04AB3D35-50CD-406E-8488-8437E93FC531}"/>
              </a:ext>
            </a:extLst>
          </p:cNvPr>
          <p:cNvSpPr/>
          <p:nvPr/>
        </p:nvSpPr>
        <p:spPr>
          <a:xfrm>
            <a:off x="5512231" y="1818035"/>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Smiley Face 26">
            <a:extLst>
              <a:ext uri="{FF2B5EF4-FFF2-40B4-BE49-F238E27FC236}">
                <a16:creationId xmlns:a16="http://schemas.microsoft.com/office/drawing/2014/main" id="{171689C6-A06A-4E63-965A-4F180B6E9CAF}"/>
              </a:ext>
            </a:extLst>
          </p:cNvPr>
          <p:cNvSpPr/>
          <p:nvPr/>
        </p:nvSpPr>
        <p:spPr>
          <a:xfrm>
            <a:off x="2601849" y="1818036"/>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iley Face 27">
            <a:extLst>
              <a:ext uri="{FF2B5EF4-FFF2-40B4-BE49-F238E27FC236}">
                <a16:creationId xmlns:a16="http://schemas.microsoft.com/office/drawing/2014/main" id="{00AE23F9-E5E5-4E03-9EC1-B51C0FFFC80C}"/>
              </a:ext>
            </a:extLst>
          </p:cNvPr>
          <p:cNvSpPr/>
          <p:nvPr/>
        </p:nvSpPr>
        <p:spPr>
          <a:xfrm>
            <a:off x="3194774" y="1818035"/>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miley Face 28">
            <a:extLst>
              <a:ext uri="{FF2B5EF4-FFF2-40B4-BE49-F238E27FC236}">
                <a16:creationId xmlns:a16="http://schemas.microsoft.com/office/drawing/2014/main" id="{9893067C-4670-4307-AB5B-78AA2A1C3AC7}"/>
              </a:ext>
            </a:extLst>
          </p:cNvPr>
          <p:cNvSpPr/>
          <p:nvPr/>
        </p:nvSpPr>
        <p:spPr>
          <a:xfrm>
            <a:off x="4354530" y="1818036"/>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miley Face 29">
            <a:extLst>
              <a:ext uri="{FF2B5EF4-FFF2-40B4-BE49-F238E27FC236}">
                <a16:creationId xmlns:a16="http://schemas.microsoft.com/office/drawing/2014/main" id="{56A8D3C1-345C-48C2-A6E9-B53A331A8225}"/>
              </a:ext>
            </a:extLst>
          </p:cNvPr>
          <p:cNvSpPr/>
          <p:nvPr/>
        </p:nvSpPr>
        <p:spPr>
          <a:xfrm>
            <a:off x="3774652" y="1818035"/>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Smiley Face 30">
            <a:extLst>
              <a:ext uri="{FF2B5EF4-FFF2-40B4-BE49-F238E27FC236}">
                <a16:creationId xmlns:a16="http://schemas.microsoft.com/office/drawing/2014/main" id="{CBCD2B0E-1E6C-4DE3-93CE-F3B7EBE1D67F}"/>
              </a:ext>
            </a:extLst>
          </p:cNvPr>
          <p:cNvSpPr/>
          <p:nvPr/>
        </p:nvSpPr>
        <p:spPr>
          <a:xfrm>
            <a:off x="4934408" y="1823492"/>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Google Shape;2641;p92">
            <a:extLst>
              <a:ext uri="{FF2B5EF4-FFF2-40B4-BE49-F238E27FC236}">
                <a16:creationId xmlns:a16="http://schemas.microsoft.com/office/drawing/2014/main" id="{051AC471-5CCB-47C4-867B-0A14F30319E3}"/>
              </a:ext>
            </a:extLst>
          </p:cNvPr>
          <p:cNvSpPr txBox="1">
            <a:spLocks/>
          </p:cNvSpPr>
          <p:nvPr/>
        </p:nvSpPr>
        <p:spPr>
          <a:xfrm>
            <a:off x="-31701" y="1881242"/>
            <a:ext cx="15525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2000">
                <a:latin typeface="Patrick Hand" panose="020B0604020202020204" charset="0"/>
              </a:rPr>
              <a:t>Desmos:</a:t>
            </a:r>
          </a:p>
          <a:p>
            <a:pPr marL="0" indent="0" algn="ctr">
              <a:buFont typeface="Raleway Thin"/>
              <a:buNone/>
            </a:pPr>
            <a:r>
              <a:rPr lang="en-US" sz="2000">
                <a:latin typeface="Patrick Hand" panose="020B0604020202020204" charset="0"/>
              </a:rPr>
              <a:t>n =9 (69.2%)</a:t>
            </a:r>
          </a:p>
        </p:txBody>
      </p:sp>
      <p:sp>
        <p:nvSpPr>
          <p:cNvPr id="34" name="Smiley Face 33">
            <a:extLst>
              <a:ext uri="{FF2B5EF4-FFF2-40B4-BE49-F238E27FC236}">
                <a16:creationId xmlns:a16="http://schemas.microsoft.com/office/drawing/2014/main" id="{0AE7E3A1-BE59-4101-9B64-AC87EDA1AA50}"/>
              </a:ext>
            </a:extLst>
          </p:cNvPr>
          <p:cNvSpPr/>
          <p:nvPr/>
        </p:nvSpPr>
        <p:spPr>
          <a:xfrm>
            <a:off x="6737863" y="181803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miley Face 34">
            <a:extLst>
              <a:ext uri="{FF2B5EF4-FFF2-40B4-BE49-F238E27FC236}">
                <a16:creationId xmlns:a16="http://schemas.microsoft.com/office/drawing/2014/main" id="{0860F25C-0180-4E19-8582-148475FFA1F6}"/>
              </a:ext>
            </a:extLst>
          </p:cNvPr>
          <p:cNvSpPr/>
          <p:nvPr/>
        </p:nvSpPr>
        <p:spPr>
          <a:xfrm>
            <a:off x="7331845" y="181803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miley Face 35">
            <a:extLst>
              <a:ext uri="{FF2B5EF4-FFF2-40B4-BE49-F238E27FC236}">
                <a16:creationId xmlns:a16="http://schemas.microsoft.com/office/drawing/2014/main" id="{33836CEE-3B19-4626-AB00-E49D781F6B80}"/>
              </a:ext>
            </a:extLst>
          </p:cNvPr>
          <p:cNvSpPr/>
          <p:nvPr/>
        </p:nvSpPr>
        <p:spPr>
          <a:xfrm>
            <a:off x="7909949" y="181803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Smiley Face 36">
            <a:extLst>
              <a:ext uri="{FF2B5EF4-FFF2-40B4-BE49-F238E27FC236}">
                <a16:creationId xmlns:a16="http://schemas.microsoft.com/office/drawing/2014/main" id="{AC70FE44-98BF-4EC3-B6ED-D0D5D84EE1A9}"/>
              </a:ext>
            </a:extLst>
          </p:cNvPr>
          <p:cNvSpPr/>
          <p:nvPr/>
        </p:nvSpPr>
        <p:spPr>
          <a:xfrm>
            <a:off x="8488053" y="181803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Google Shape;2641;p92">
            <a:extLst>
              <a:ext uri="{FF2B5EF4-FFF2-40B4-BE49-F238E27FC236}">
                <a16:creationId xmlns:a16="http://schemas.microsoft.com/office/drawing/2014/main" id="{1BE98E1B-51BC-4123-9C5A-7790404CDD6F}"/>
              </a:ext>
            </a:extLst>
          </p:cNvPr>
          <p:cNvSpPr txBox="1">
            <a:spLocks/>
          </p:cNvSpPr>
          <p:nvPr/>
        </p:nvSpPr>
        <p:spPr>
          <a:xfrm>
            <a:off x="-63025" y="3100467"/>
            <a:ext cx="1552500" cy="4572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04800" algn="l" rtl="0">
              <a:lnSpc>
                <a:spcPct val="100000"/>
              </a:lnSpc>
              <a:spcBef>
                <a:spcPts val="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1pPr>
            <a:lvl2pPr marL="914400" marR="0" lvl="1" indent="-304800" algn="l" rtl="0">
              <a:lnSpc>
                <a:spcPct val="100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2pPr>
            <a:lvl3pPr marL="1371600" marR="0" lvl="2" indent="-304800" algn="l" rtl="0">
              <a:lnSpc>
                <a:spcPct val="115000"/>
              </a:lnSpc>
              <a:spcBef>
                <a:spcPts val="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3pPr>
            <a:lvl4pPr marL="1828800" marR="0" lvl="3"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4pPr>
            <a:lvl5pPr marL="2286000" marR="0" lvl="4"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5pPr>
            <a:lvl6pPr marL="2743200" marR="0" lvl="5" indent="-304800" algn="l" rtl="0">
              <a:lnSpc>
                <a:spcPct val="115000"/>
              </a:lnSpc>
              <a:spcBef>
                <a:spcPts val="1600"/>
              </a:spcBef>
              <a:spcAft>
                <a:spcPts val="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6pPr>
            <a:lvl7pPr marL="3200400" marR="0" lvl="6" indent="-304800" algn="l" rtl="0">
              <a:lnSpc>
                <a:spcPct val="115000"/>
              </a:lnSpc>
              <a:spcBef>
                <a:spcPts val="1600"/>
              </a:spcBef>
              <a:spcAft>
                <a:spcPts val="0"/>
              </a:spcAft>
              <a:buClr>
                <a:schemeClr val="dk2"/>
              </a:buClr>
              <a:buSzPts val="1200"/>
              <a:buFont typeface="Raleway Thin"/>
              <a:buAutoNum type="arabicPeriod"/>
              <a:defRPr sz="1200" b="0" i="0" u="none" strike="noStrike" cap="none">
                <a:solidFill>
                  <a:schemeClr val="dk2"/>
                </a:solidFill>
                <a:latin typeface="Raleway Thin"/>
                <a:ea typeface="Raleway Thin"/>
                <a:cs typeface="Raleway Thin"/>
                <a:sym typeface="Raleway Thin"/>
              </a:defRPr>
            </a:lvl7pPr>
            <a:lvl8pPr marL="3657600" marR="0" lvl="7" indent="-304800" algn="l" rtl="0">
              <a:lnSpc>
                <a:spcPct val="115000"/>
              </a:lnSpc>
              <a:spcBef>
                <a:spcPts val="1600"/>
              </a:spcBef>
              <a:spcAft>
                <a:spcPts val="0"/>
              </a:spcAft>
              <a:buClr>
                <a:schemeClr val="dk2"/>
              </a:buClr>
              <a:buSzPts val="1200"/>
              <a:buFont typeface="Raleway Thin"/>
              <a:buAutoNum type="alphaLcPeriod"/>
              <a:defRPr sz="1200" b="0" i="0" u="none" strike="noStrike" cap="none">
                <a:solidFill>
                  <a:schemeClr val="dk2"/>
                </a:solidFill>
                <a:latin typeface="Raleway Thin"/>
                <a:ea typeface="Raleway Thin"/>
                <a:cs typeface="Raleway Thin"/>
                <a:sym typeface="Raleway Thin"/>
              </a:defRPr>
            </a:lvl8pPr>
            <a:lvl9pPr marL="4114800" marR="0" lvl="8" indent="-304800" algn="l" rtl="0">
              <a:lnSpc>
                <a:spcPct val="115000"/>
              </a:lnSpc>
              <a:spcBef>
                <a:spcPts val="1600"/>
              </a:spcBef>
              <a:spcAft>
                <a:spcPts val="1600"/>
              </a:spcAft>
              <a:buClr>
                <a:schemeClr val="dk2"/>
              </a:buClr>
              <a:buSzPts val="1200"/>
              <a:buFont typeface="Raleway Thin"/>
              <a:buAutoNum type="romanLcPeriod"/>
              <a:defRPr sz="1200" b="0" i="0" u="none" strike="noStrike" cap="none">
                <a:solidFill>
                  <a:schemeClr val="dk2"/>
                </a:solidFill>
                <a:latin typeface="Raleway Thin"/>
                <a:ea typeface="Raleway Thin"/>
                <a:cs typeface="Raleway Thin"/>
                <a:sym typeface="Raleway Thin"/>
              </a:defRPr>
            </a:lvl9pPr>
          </a:lstStyle>
          <a:p>
            <a:pPr marL="0" indent="0" algn="ctr">
              <a:buFont typeface="Raleway Thin"/>
              <a:buNone/>
            </a:pPr>
            <a:r>
              <a:rPr lang="en-US" sz="2000">
                <a:latin typeface="Patrick Hand" panose="020B0604020202020204" charset="0"/>
              </a:rPr>
              <a:t>Geogebra:</a:t>
            </a:r>
          </a:p>
          <a:p>
            <a:pPr marL="0" indent="0" algn="ctr">
              <a:buFont typeface="Raleway Thin"/>
              <a:buNone/>
            </a:pPr>
            <a:r>
              <a:rPr lang="en-US" sz="2000">
                <a:latin typeface="Patrick Hand" panose="020B0604020202020204" charset="0"/>
              </a:rPr>
              <a:t>n =1 (7.7%)</a:t>
            </a:r>
          </a:p>
        </p:txBody>
      </p:sp>
      <p:sp>
        <p:nvSpPr>
          <p:cNvPr id="39" name="Smiley Face 38">
            <a:extLst>
              <a:ext uri="{FF2B5EF4-FFF2-40B4-BE49-F238E27FC236}">
                <a16:creationId xmlns:a16="http://schemas.microsoft.com/office/drawing/2014/main" id="{2072D131-9E19-4D32-A933-3381766E6912}"/>
              </a:ext>
            </a:extLst>
          </p:cNvPr>
          <p:cNvSpPr/>
          <p:nvPr/>
        </p:nvSpPr>
        <p:spPr>
          <a:xfrm>
            <a:off x="1412244" y="3040221"/>
            <a:ext cx="550156" cy="572701"/>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miley Face 39">
            <a:extLst>
              <a:ext uri="{FF2B5EF4-FFF2-40B4-BE49-F238E27FC236}">
                <a16:creationId xmlns:a16="http://schemas.microsoft.com/office/drawing/2014/main" id="{EC001736-F128-49D1-A3DA-D48861719A83}"/>
              </a:ext>
            </a:extLst>
          </p:cNvPr>
          <p:cNvSpPr/>
          <p:nvPr/>
        </p:nvSpPr>
        <p:spPr>
          <a:xfrm>
            <a:off x="2008924"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Smiley Face 40">
            <a:extLst>
              <a:ext uri="{FF2B5EF4-FFF2-40B4-BE49-F238E27FC236}">
                <a16:creationId xmlns:a16="http://schemas.microsoft.com/office/drawing/2014/main" id="{4B831E18-1707-4C07-8601-33F4C5469806}"/>
              </a:ext>
            </a:extLst>
          </p:cNvPr>
          <p:cNvSpPr/>
          <p:nvPr/>
        </p:nvSpPr>
        <p:spPr>
          <a:xfrm>
            <a:off x="6107211"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miley Face 41">
            <a:extLst>
              <a:ext uri="{FF2B5EF4-FFF2-40B4-BE49-F238E27FC236}">
                <a16:creationId xmlns:a16="http://schemas.microsoft.com/office/drawing/2014/main" id="{849DFC89-14F8-4382-BB09-E7AA33F83043}"/>
              </a:ext>
            </a:extLst>
          </p:cNvPr>
          <p:cNvSpPr/>
          <p:nvPr/>
        </p:nvSpPr>
        <p:spPr>
          <a:xfrm>
            <a:off x="5512231" y="304022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Smiley Face 42">
            <a:extLst>
              <a:ext uri="{FF2B5EF4-FFF2-40B4-BE49-F238E27FC236}">
                <a16:creationId xmlns:a16="http://schemas.microsoft.com/office/drawing/2014/main" id="{D27E4FC2-D720-4A14-9BF4-FF3EB23FB56E}"/>
              </a:ext>
            </a:extLst>
          </p:cNvPr>
          <p:cNvSpPr/>
          <p:nvPr/>
        </p:nvSpPr>
        <p:spPr>
          <a:xfrm>
            <a:off x="2601849" y="3040224"/>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miley Face 43">
            <a:extLst>
              <a:ext uri="{FF2B5EF4-FFF2-40B4-BE49-F238E27FC236}">
                <a16:creationId xmlns:a16="http://schemas.microsoft.com/office/drawing/2014/main" id="{862B4658-5BB6-4CD5-9F4A-C7DE423B73CD}"/>
              </a:ext>
            </a:extLst>
          </p:cNvPr>
          <p:cNvSpPr/>
          <p:nvPr/>
        </p:nvSpPr>
        <p:spPr>
          <a:xfrm>
            <a:off x="3194774" y="304022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Smiley Face 44">
            <a:extLst>
              <a:ext uri="{FF2B5EF4-FFF2-40B4-BE49-F238E27FC236}">
                <a16:creationId xmlns:a16="http://schemas.microsoft.com/office/drawing/2014/main" id="{47EDFD94-DA9A-4E4C-9FD4-E00AAAF0DC1D}"/>
              </a:ext>
            </a:extLst>
          </p:cNvPr>
          <p:cNvSpPr/>
          <p:nvPr/>
        </p:nvSpPr>
        <p:spPr>
          <a:xfrm>
            <a:off x="4354530" y="3040224"/>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miley Face 45">
            <a:extLst>
              <a:ext uri="{FF2B5EF4-FFF2-40B4-BE49-F238E27FC236}">
                <a16:creationId xmlns:a16="http://schemas.microsoft.com/office/drawing/2014/main" id="{F1106ED1-1B94-441C-99A2-AC7B72372345}"/>
              </a:ext>
            </a:extLst>
          </p:cNvPr>
          <p:cNvSpPr/>
          <p:nvPr/>
        </p:nvSpPr>
        <p:spPr>
          <a:xfrm>
            <a:off x="3774652" y="3040223"/>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iley Face 46">
            <a:extLst>
              <a:ext uri="{FF2B5EF4-FFF2-40B4-BE49-F238E27FC236}">
                <a16:creationId xmlns:a16="http://schemas.microsoft.com/office/drawing/2014/main" id="{6B33151D-F045-4D5F-A5BC-37ED01B5C135}"/>
              </a:ext>
            </a:extLst>
          </p:cNvPr>
          <p:cNvSpPr/>
          <p:nvPr/>
        </p:nvSpPr>
        <p:spPr>
          <a:xfrm>
            <a:off x="4934408" y="3045680"/>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Smiley Face 47">
            <a:extLst>
              <a:ext uri="{FF2B5EF4-FFF2-40B4-BE49-F238E27FC236}">
                <a16:creationId xmlns:a16="http://schemas.microsoft.com/office/drawing/2014/main" id="{1E073F14-222A-4607-A14E-314CFA7FDEB4}"/>
              </a:ext>
            </a:extLst>
          </p:cNvPr>
          <p:cNvSpPr/>
          <p:nvPr/>
        </p:nvSpPr>
        <p:spPr>
          <a:xfrm>
            <a:off x="6737863"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miley Face 48">
            <a:extLst>
              <a:ext uri="{FF2B5EF4-FFF2-40B4-BE49-F238E27FC236}">
                <a16:creationId xmlns:a16="http://schemas.microsoft.com/office/drawing/2014/main" id="{A6BB9B92-FA85-40F7-9927-1E475960633A}"/>
              </a:ext>
            </a:extLst>
          </p:cNvPr>
          <p:cNvSpPr/>
          <p:nvPr/>
        </p:nvSpPr>
        <p:spPr>
          <a:xfrm>
            <a:off x="7331845"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Smiley Face 49">
            <a:extLst>
              <a:ext uri="{FF2B5EF4-FFF2-40B4-BE49-F238E27FC236}">
                <a16:creationId xmlns:a16="http://schemas.microsoft.com/office/drawing/2014/main" id="{CD97DADD-3755-42EF-836E-0D6CF78A191B}"/>
              </a:ext>
            </a:extLst>
          </p:cNvPr>
          <p:cNvSpPr/>
          <p:nvPr/>
        </p:nvSpPr>
        <p:spPr>
          <a:xfrm>
            <a:off x="7909949"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miley Face 50">
            <a:extLst>
              <a:ext uri="{FF2B5EF4-FFF2-40B4-BE49-F238E27FC236}">
                <a16:creationId xmlns:a16="http://schemas.microsoft.com/office/drawing/2014/main" id="{37AB3BB4-BBE8-41C9-9C16-6971368B8E75}"/>
              </a:ext>
            </a:extLst>
          </p:cNvPr>
          <p:cNvSpPr/>
          <p:nvPr/>
        </p:nvSpPr>
        <p:spPr>
          <a:xfrm>
            <a:off x="8488053" y="3040221"/>
            <a:ext cx="550156" cy="572701"/>
          </a:xfrm>
          <a:prstGeom prst="smileyFac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11170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097BB-66C0-42C0-B159-833DB820C432}"/>
              </a:ext>
            </a:extLst>
          </p:cNvPr>
          <p:cNvSpPr>
            <a:spLocks noGrp="1"/>
          </p:cNvSpPr>
          <p:nvPr>
            <p:ph type="title" idx="4294967295"/>
          </p:nvPr>
        </p:nvSpPr>
        <p:spPr>
          <a:xfrm>
            <a:off x="712787" y="80740"/>
            <a:ext cx="7718425" cy="573088"/>
          </a:xfrm>
        </p:spPr>
        <p:txBody>
          <a:bodyPr/>
          <a:lstStyle/>
          <a:p>
            <a:r>
              <a:rPr lang="en-US"/>
              <a:t>Interest Ratings</a:t>
            </a:r>
          </a:p>
        </p:txBody>
      </p:sp>
      <p:sp>
        <p:nvSpPr>
          <p:cNvPr id="4" name="Google Shape;2313;p62" descr="Slidesgo" title="Line">
            <a:extLst>
              <a:ext uri="{FF2B5EF4-FFF2-40B4-BE49-F238E27FC236}">
                <a16:creationId xmlns:a16="http://schemas.microsoft.com/office/drawing/2014/main" id="{6FC51A6F-D751-4C39-AD67-4A910A74F858}"/>
              </a:ext>
            </a:extLst>
          </p:cNvPr>
          <p:cNvSpPr/>
          <p:nvPr/>
        </p:nvSpPr>
        <p:spPr>
          <a:xfrm>
            <a:off x="3558006" y="653828"/>
            <a:ext cx="2027985" cy="45719"/>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17" name="Chart 16">
            <a:extLst>
              <a:ext uri="{FF2B5EF4-FFF2-40B4-BE49-F238E27FC236}">
                <a16:creationId xmlns:a16="http://schemas.microsoft.com/office/drawing/2014/main" id="{75917F0A-A0A6-4B57-B97E-3CBFC6848868}"/>
              </a:ext>
            </a:extLst>
          </p:cNvPr>
          <p:cNvGraphicFramePr/>
          <p:nvPr>
            <p:extLst>
              <p:ext uri="{D42A27DB-BD31-4B8C-83A1-F6EECF244321}">
                <p14:modId xmlns:p14="http://schemas.microsoft.com/office/powerpoint/2010/main" val="3916146512"/>
              </p:ext>
            </p:extLst>
          </p:nvPr>
        </p:nvGraphicFramePr>
        <p:xfrm>
          <a:off x="1297779" y="916939"/>
          <a:ext cx="6548437" cy="389509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512996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097BB-66C0-42C0-B159-833DB820C432}"/>
              </a:ext>
            </a:extLst>
          </p:cNvPr>
          <p:cNvSpPr>
            <a:spLocks noGrp="1"/>
          </p:cNvSpPr>
          <p:nvPr>
            <p:ph type="title" idx="4294967295"/>
          </p:nvPr>
        </p:nvSpPr>
        <p:spPr>
          <a:xfrm>
            <a:off x="712787" y="80740"/>
            <a:ext cx="7718425" cy="573088"/>
          </a:xfrm>
        </p:spPr>
        <p:txBody>
          <a:bodyPr/>
          <a:lstStyle/>
          <a:p>
            <a:r>
              <a:rPr lang="en-US"/>
              <a:t>Interest Ratings</a:t>
            </a:r>
          </a:p>
        </p:txBody>
      </p:sp>
      <p:sp>
        <p:nvSpPr>
          <p:cNvPr id="4" name="Google Shape;2313;p62" descr="Slidesgo" title="Line">
            <a:extLst>
              <a:ext uri="{FF2B5EF4-FFF2-40B4-BE49-F238E27FC236}">
                <a16:creationId xmlns:a16="http://schemas.microsoft.com/office/drawing/2014/main" id="{6FC51A6F-D751-4C39-AD67-4A910A74F858}"/>
              </a:ext>
            </a:extLst>
          </p:cNvPr>
          <p:cNvSpPr/>
          <p:nvPr/>
        </p:nvSpPr>
        <p:spPr>
          <a:xfrm>
            <a:off x="3558006" y="653828"/>
            <a:ext cx="2027985" cy="45719"/>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5" name="Chart 4">
            <a:extLst>
              <a:ext uri="{FF2B5EF4-FFF2-40B4-BE49-F238E27FC236}">
                <a16:creationId xmlns:a16="http://schemas.microsoft.com/office/drawing/2014/main" id="{552DE187-31C7-4325-9D24-E6171313FF21}"/>
              </a:ext>
            </a:extLst>
          </p:cNvPr>
          <p:cNvGraphicFramePr/>
          <p:nvPr>
            <p:extLst>
              <p:ext uri="{D42A27DB-BD31-4B8C-83A1-F6EECF244321}">
                <p14:modId xmlns:p14="http://schemas.microsoft.com/office/powerpoint/2010/main" val="1409058935"/>
              </p:ext>
            </p:extLst>
          </p:nvPr>
        </p:nvGraphicFramePr>
        <p:xfrm>
          <a:off x="1225550" y="871220"/>
          <a:ext cx="6692900" cy="39998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181238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61097BB-66C0-42C0-B159-833DB820C432}"/>
              </a:ext>
            </a:extLst>
          </p:cNvPr>
          <p:cNvSpPr>
            <a:spLocks noGrp="1"/>
          </p:cNvSpPr>
          <p:nvPr>
            <p:ph type="title" idx="4294967295"/>
          </p:nvPr>
        </p:nvSpPr>
        <p:spPr>
          <a:xfrm>
            <a:off x="712787" y="80740"/>
            <a:ext cx="7718425" cy="573088"/>
          </a:xfrm>
        </p:spPr>
        <p:txBody>
          <a:bodyPr/>
          <a:lstStyle/>
          <a:p>
            <a:r>
              <a:rPr lang="en-US"/>
              <a:t>Interest Ratings</a:t>
            </a:r>
          </a:p>
        </p:txBody>
      </p:sp>
      <p:sp>
        <p:nvSpPr>
          <p:cNvPr id="4" name="Google Shape;2313;p62" descr="Slidesgo" title="Line">
            <a:extLst>
              <a:ext uri="{FF2B5EF4-FFF2-40B4-BE49-F238E27FC236}">
                <a16:creationId xmlns:a16="http://schemas.microsoft.com/office/drawing/2014/main" id="{6FC51A6F-D751-4C39-AD67-4A910A74F858}"/>
              </a:ext>
            </a:extLst>
          </p:cNvPr>
          <p:cNvSpPr/>
          <p:nvPr/>
        </p:nvSpPr>
        <p:spPr>
          <a:xfrm>
            <a:off x="3558006" y="653828"/>
            <a:ext cx="2027985" cy="45719"/>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aphicFrame>
        <p:nvGraphicFramePr>
          <p:cNvPr id="5" name="Chart 4">
            <a:extLst>
              <a:ext uri="{FF2B5EF4-FFF2-40B4-BE49-F238E27FC236}">
                <a16:creationId xmlns:a16="http://schemas.microsoft.com/office/drawing/2014/main" id="{29F42C58-0652-4750-8B0B-FB5F554556B4}"/>
              </a:ext>
            </a:extLst>
          </p:cNvPr>
          <p:cNvGraphicFramePr/>
          <p:nvPr>
            <p:extLst>
              <p:ext uri="{D42A27DB-BD31-4B8C-83A1-F6EECF244321}">
                <p14:modId xmlns:p14="http://schemas.microsoft.com/office/powerpoint/2010/main" val="4187018455"/>
              </p:ext>
            </p:extLst>
          </p:nvPr>
        </p:nvGraphicFramePr>
        <p:xfrm>
          <a:off x="1416844" y="773430"/>
          <a:ext cx="6310312" cy="397192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FA2AB152-6D13-4E21-8B0B-E2A69A4B42AA}"/>
              </a:ext>
            </a:extLst>
          </p:cNvPr>
          <p:cNvSpPr txBox="1"/>
          <p:nvPr/>
        </p:nvSpPr>
        <p:spPr>
          <a:xfrm>
            <a:off x="2181225" y="4231570"/>
            <a:ext cx="1219200" cy="276999"/>
          </a:xfrm>
          <a:prstGeom prst="rect">
            <a:avLst/>
          </a:prstGeom>
          <a:noFill/>
        </p:spPr>
        <p:txBody>
          <a:bodyPr wrap="square" rtlCol="0">
            <a:spAutoFit/>
          </a:bodyPr>
          <a:lstStyle/>
          <a:p>
            <a:r>
              <a:rPr lang="en-US" sz="1200"/>
              <a:t>Not</a:t>
            </a:r>
            <a:r>
              <a:rPr lang="en-US" sz="1200" baseline="0"/>
              <a:t> Likely</a:t>
            </a:r>
            <a:endParaRPr lang="en-US" sz="1200"/>
          </a:p>
        </p:txBody>
      </p:sp>
    </p:spTree>
    <p:extLst>
      <p:ext uri="{BB962C8B-B14F-4D97-AF65-F5344CB8AC3E}">
        <p14:creationId xmlns:p14="http://schemas.microsoft.com/office/powerpoint/2010/main" val="1142612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41"/>
        <p:cNvGrpSpPr/>
        <p:nvPr/>
      </p:nvGrpSpPr>
      <p:grpSpPr>
        <a:xfrm>
          <a:off x="0" y="0"/>
          <a:ext cx="0" cy="0"/>
          <a:chOff x="0" y="0"/>
          <a:chExt cx="0" cy="0"/>
        </a:xfrm>
      </p:grpSpPr>
      <p:sp>
        <p:nvSpPr>
          <p:cNvPr id="2342" name="Google Shape;2342;p64"/>
          <p:cNvSpPr txBox="1">
            <a:spLocks noGrp="1"/>
          </p:cNvSpPr>
          <p:nvPr>
            <p:ph type="title"/>
          </p:nvPr>
        </p:nvSpPr>
        <p:spPr>
          <a:xfrm>
            <a:off x="707074" y="535600"/>
            <a:ext cx="77238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Problem</a:t>
            </a:r>
            <a:endParaRPr/>
          </a:p>
        </p:txBody>
      </p:sp>
      <p:sp>
        <p:nvSpPr>
          <p:cNvPr id="2343" name="Google Shape;2343;p64"/>
          <p:cNvSpPr/>
          <p:nvPr/>
        </p:nvSpPr>
        <p:spPr>
          <a:xfrm>
            <a:off x="1866521" y="1381125"/>
            <a:ext cx="731100" cy="731100"/>
          </a:xfrm>
          <a:prstGeom prst="ellipse">
            <a:avLst/>
          </a:prstGeom>
          <a:solidFill>
            <a:schemeClr val="accent6"/>
          </a:solidFill>
          <a:ln>
            <a:noFill/>
          </a:ln>
          <a:effectLst>
            <a:outerShdw dist="76200" dir="306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4" name="Google Shape;2344;p64"/>
          <p:cNvSpPr/>
          <p:nvPr/>
        </p:nvSpPr>
        <p:spPr>
          <a:xfrm>
            <a:off x="1866521" y="2536825"/>
            <a:ext cx="731100" cy="731100"/>
          </a:xfrm>
          <a:prstGeom prst="ellipse">
            <a:avLst/>
          </a:prstGeom>
          <a:solidFill>
            <a:schemeClr val="accent6"/>
          </a:solidFill>
          <a:ln>
            <a:noFill/>
          </a:ln>
          <a:effectLst>
            <a:outerShdw dist="76200" dir="306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5" name="Google Shape;2345;p64"/>
          <p:cNvSpPr/>
          <p:nvPr/>
        </p:nvSpPr>
        <p:spPr>
          <a:xfrm>
            <a:off x="1866521" y="3692525"/>
            <a:ext cx="731100" cy="731100"/>
          </a:xfrm>
          <a:prstGeom prst="ellipse">
            <a:avLst/>
          </a:prstGeom>
          <a:solidFill>
            <a:schemeClr val="accent6"/>
          </a:solidFill>
          <a:ln>
            <a:noFill/>
          </a:ln>
          <a:effectLst>
            <a:outerShdw dist="76200" dir="306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6" name="Google Shape;2346;p64"/>
          <p:cNvSpPr txBox="1">
            <a:spLocks noGrp="1"/>
          </p:cNvSpPr>
          <p:nvPr>
            <p:ph type="subTitle" idx="1"/>
          </p:nvPr>
        </p:nvSpPr>
        <p:spPr>
          <a:xfrm>
            <a:off x="2873596" y="1644739"/>
            <a:ext cx="4438800" cy="34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Lack of visual aid</a:t>
            </a:r>
            <a:endParaRPr/>
          </a:p>
        </p:txBody>
      </p:sp>
      <p:sp>
        <p:nvSpPr>
          <p:cNvPr id="2348" name="Google Shape;2348;p64"/>
          <p:cNvSpPr txBox="1">
            <a:spLocks noGrp="1"/>
          </p:cNvSpPr>
          <p:nvPr>
            <p:ph type="title" idx="3"/>
          </p:nvPr>
        </p:nvSpPr>
        <p:spPr>
          <a:xfrm>
            <a:off x="2003471" y="1572975"/>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1</a:t>
            </a:r>
            <a:endParaRPr/>
          </a:p>
        </p:txBody>
      </p:sp>
      <p:sp>
        <p:nvSpPr>
          <p:cNvPr id="2349" name="Google Shape;2349;p64"/>
          <p:cNvSpPr txBox="1">
            <a:spLocks noGrp="1"/>
          </p:cNvSpPr>
          <p:nvPr>
            <p:ph type="subTitle" idx="4"/>
          </p:nvPr>
        </p:nvSpPr>
        <p:spPr>
          <a:xfrm>
            <a:off x="2835846" y="2765682"/>
            <a:ext cx="4438800" cy="34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Limited dynamic visual aid on tools</a:t>
            </a:r>
            <a:endParaRPr/>
          </a:p>
        </p:txBody>
      </p:sp>
      <p:sp>
        <p:nvSpPr>
          <p:cNvPr id="2351" name="Google Shape;2351;p64"/>
          <p:cNvSpPr txBox="1">
            <a:spLocks noGrp="1"/>
          </p:cNvSpPr>
          <p:nvPr>
            <p:ph type="title" idx="6"/>
          </p:nvPr>
        </p:nvSpPr>
        <p:spPr>
          <a:xfrm>
            <a:off x="2003471" y="2728675"/>
            <a:ext cx="457200" cy="347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2</a:t>
            </a:r>
            <a:endParaRPr/>
          </a:p>
        </p:txBody>
      </p:sp>
      <p:sp>
        <p:nvSpPr>
          <p:cNvPr id="2352" name="Google Shape;2352;p64"/>
          <p:cNvSpPr txBox="1">
            <a:spLocks noGrp="1"/>
          </p:cNvSpPr>
          <p:nvPr>
            <p:ph type="subTitle" idx="7"/>
          </p:nvPr>
        </p:nvSpPr>
        <p:spPr>
          <a:xfrm>
            <a:off x="2835846" y="3886625"/>
            <a:ext cx="4438800" cy="342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Limited time for searching resources</a:t>
            </a:r>
            <a:endParaRPr/>
          </a:p>
        </p:txBody>
      </p:sp>
      <p:sp>
        <p:nvSpPr>
          <p:cNvPr id="2354" name="Google Shape;2354;p64"/>
          <p:cNvSpPr txBox="1">
            <a:spLocks noGrp="1"/>
          </p:cNvSpPr>
          <p:nvPr>
            <p:ph type="title" idx="9"/>
          </p:nvPr>
        </p:nvSpPr>
        <p:spPr>
          <a:xfrm>
            <a:off x="2002871" y="3886625"/>
            <a:ext cx="458400" cy="342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3</a:t>
            </a:r>
            <a:endParaRPr/>
          </a:p>
        </p:txBody>
      </p:sp>
      <p:grpSp>
        <p:nvGrpSpPr>
          <p:cNvPr id="12" name="Google Shape;14201;p144">
            <a:extLst>
              <a:ext uri="{FF2B5EF4-FFF2-40B4-BE49-F238E27FC236}">
                <a16:creationId xmlns:a16="http://schemas.microsoft.com/office/drawing/2014/main" id="{F83E9765-B0B1-46AF-A452-B083666C63FF}"/>
              </a:ext>
            </a:extLst>
          </p:cNvPr>
          <p:cNvGrpSpPr/>
          <p:nvPr/>
        </p:nvGrpSpPr>
        <p:grpSpPr>
          <a:xfrm>
            <a:off x="5269865" y="1457013"/>
            <a:ext cx="905747" cy="731099"/>
            <a:chOff x="3441065" y="4302505"/>
            <a:chExt cx="337069" cy="302593"/>
          </a:xfrm>
          <a:solidFill>
            <a:schemeClr val="accent3">
              <a:lumMod val="75000"/>
            </a:schemeClr>
          </a:solidFill>
        </p:grpSpPr>
        <p:sp>
          <p:nvSpPr>
            <p:cNvPr id="13" name="Google Shape;14202;p144">
              <a:extLst>
                <a:ext uri="{FF2B5EF4-FFF2-40B4-BE49-F238E27FC236}">
                  <a16:creationId xmlns:a16="http://schemas.microsoft.com/office/drawing/2014/main" id="{998F222A-13EF-4B74-B0D7-EDC26F47EB52}"/>
                </a:ext>
              </a:extLst>
            </p:cNvPr>
            <p:cNvSpPr/>
            <p:nvPr/>
          </p:nvSpPr>
          <p:spPr>
            <a:xfrm>
              <a:off x="3441065" y="4366941"/>
              <a:ext cx="337069" cy="173655"/>
            </a:xfrm>
            <a:custGeom>
              <a:avLst/>
              <a:gdLst/>
              <a:ahLst/>
              <a:cxnLst/>
              <a:rect l="l" t="t" r="r" b="b"/>
              <a:pathLst>
                <a:path w="10598" h="5460" extrusionOk="0">
                  <a:moveTo>
                    <a:pt x="5062" y="1"/>
                  </a:moveTo>
                  <a:cubicBezTo>
                    <a:pt x="3977" y="1"/>
                    <a:pt x="2891" y="303"/>
                    <a:pt x="1834" y="951"/>
                  </a:cubicBezTo>
                  <a:cubicBezTo>
                    <a:pt x="1001" y="1463"/>
                    <a:pt x="418" y="2058"/>
                    <a:pt x="156" y="2368"/>
                  </a:cubicBezTo>
                  <a:cubicBezTo>
                    <a:pt x="1" y="2546"/>
                    <a:pt x="1" y="2808"/>
                    <a:pt x="168" y="2987"/>
                  </a:cubicBezTo>
                  <a:cubicBezTo>
                    <a:pt x="1001" y="3844"/>
                    <a:pt x="1870" y="4475"/>
                    <a:pt x="2739" y="4892"/>
                  </a:cubicBezTo>
                  <a:cubicBezTo>
                    <a:pt x="2763" y="4916"/>
                    <a:pt x="2787" y="4916"/>
                    <a:pt x="2823" y="4916"/>
                  </a:cubicBezTo>
                  <a:cubicBezTo>
                    <a:pt x="2977" y="4916"/>
                    <a:pt x="3037" y="4689"/>
                    <a:pt x="2894" y="4618"/>
                  </a:cubicBezTo>
                  <a:cubicBezTo>
                    <a:pt x="2049" y="4213"/>
                    <a:pt x="1215" y="3582"/>
                    <a:pt x="406" y="2773"/>
                  </a:cubicBezTo>
                  <a:cubicBezTo>
                    <a:pt x="346" y="2713"/>
                    <a:pt x="346" y="2630"/>
                    <a:pt x="406" y="2570"/>
                  </a:cubicBezTo>
                  <a:cubicBezTo>
                    <a:pt x="799" y="2130"/>
                    <a:pt x="2061" y="868"/>
                    <a:pt x="3918" y="451"/>
                  </a:cubicBezTo>
                  <a:lnTo>
                    <a:pt x="3918" y="451"/>
                  </a:lnTo>
                  <a:cubicBezTo>
                    <a:pt x="3561" y="665"/>
                    <a:pt x="3263" y="963"/>
                    <a:pt x="3025" y="1320"/>
                  </a:cubicBezTo>
                  <a:cubicBezTo>
                    <a:pt x="2977" y="1403"/>
                    <a:pt x="3001" y="1487"/>
                    <a:pt x="3073" y="1534"/>
                  </a:cubicBezTo>
                  <a:cubicBezTo>
                    <a:pt x="3098" y="1551"/>
                    <a:pt x="3126" y="1559"/>
                    <a:pt x="3154" y="1559"/>
                  </a:cubicBezTo>
                  <a:cubicBezTo>
                    <a:pt x="3204" y="1559"/>
                    <a:pt x="3252" y="1533"/>
                    <a:pt x="3275" y="1487"/>
                  </a:cubicBezTo>
                  <a:cubicBezTo>
                    <a:pt x="3728" y="772"/>
                    <a:pt x="4490" y="367"/>
                    <a:pt x="5299" y="367"/>
                  </a:cubicBezTo>
                  <a:cubicBezTo>
                    <a:pt x="6609" y="367"/>
                    <a:pt x="7680" y="1439"/>
                    <a:pt x="7680" y="2749"/>
                  </a:cubicBezTo>
                  <a:cubicBezTo>
                    <a:pt x="7680" y="3820"/>
                    <a:pt x="6954" y="4773"/>
                    <a:pt x="5930" y="5047"/>
                  </a:cubicBezTo>
                  <a:cubicBezTo>
                    <a:pt x="5720" y="5103"/>
                    <a:pt x="5510" y="5130"/>
                    <a:pt x="5305" y="5130"/>
                  </a:cubicBezTo>
                  <a:cubicBezTo>
                    <a:pt x="4250" y="5130"/>
                    <a:pt x="3302" y="4424"/>
                    <a:pt x="3013" y="3368"/>
                  </a:cubicBezTo>
                  <a:cubicBezTo>
                    <a:pt x="2954" y="3154"/>
                    <a:pt x="2918" y="2951"/>
                    <a:pt x="2918" y="2737"/>
                  </a:cubicBezTo>
                  <a:cubicBezTo>
                    <a:pt x="2918" y="2487"/>
                    <a:pt x="2966" y="2249"/>
                    <a:pt x="3037" y="2011"/>
                  </a:cubicBezTo>
                  <a:cubicBezTo>
                    <a:pt x="3073" y="1915"/>
                    <a:pt x="3025" y="1844"/>
                    <a:pt x="2942" y="1820"/>
                  </a:cubicBezTo>
                  <a:cubicBezTo>
                    <a:pt x="2920" y="1812"/>
                    <a:pt x="2899" y="1808"/>
                    <a:pt x="2880" y="1808"/>
                  </a:cubicBezTo>
                  <a:cubicBezTo>
                    <a:pt x="2816" y="1808"/>
                    <a:pt x="2767" y="1851"/>
                    <a:pt x="2739" y="1915"/>
                  </a:cubicBezTo>
                  <a:cubicBezTo>
                    <a:pt x="2656" y="2189"/>
                    <a:pt x="2608" y="2475"/>
                    <a:pt x="2608" y="2737"/>
                  </a:cubicBezTo>
                  <a:cubicBezTo>
                    <a:pt x="2608" y="2975"/>
                    <a:pt x="2644" y="3213"/>
                    <a:pt x="2704" y="3439"/>
                  </a:cubicBezTo>
                  <a:cubicBezTo>
                    <a:pt x="2858" y="4058"/>
                    <a:pt x="3251" y="4582"/>
                    <a:pt x="3739" y="4928"/>
                  </a:cubicBezTo>
                  <a:cubicBezTo>
                    <a:pt x="3632" y="4892"/>
                    <a:pt x="3549" y="4868"/>
                    <a:pt x="3442" y="4820"/>
                  </a:cubicBezTo>
                  <a:cubicBezTo>
                    <a:pt x="3427" y="4816"/>
                    <a:pt x="3412" y="4813"/>
                    <a:pt x="3396" y="4813"/>
                  </a:cubicBezTo>
                  <a:cubicBezTo>
                    <a:pt x="3334" y="4813"/>
                    <a:pt x="3270" y="4849"/>
                    <a:pt x="3251" y="4916"/>
                  </a:cubicBezTo>
                  <a:cubicBezTo>
                    <a:pt x="3216" y="4987"/>
                    <a:pt x="3263" y="5070"/>
                    <a:pt x="3335" y="5106"/>
                  </a:cubicBezTo>
                  <a:cubicBezTo>
                    <a:pt x="3996" y="5346"/>
                    <a:pt x="4652" y="5460"/>
                    <a:pt x="5299" y="5460"/>
                  </a:cubicBezTo>
                  <a:cubicBezTo>
                    <a:pt x="6446" y="5460"/>
                    <a:pt x="7563" y="5103"/>
                    <a:pt x="8621" y="4463"/>
                  </a:cubicBezTo>
                  <a:cubicBezTo>
                    <a:pt x="9502" y="3927"/>
                    <a:pt x="10145" y="3308"/>
                    <a:pt x="10443" y="2975"/>
                  </a:cubicBezTo>
                  <a:cubicBezTo>
                    <a:pt x="10597" y="2808"/>
                    <a:pt x="10586" y="2511"/>
                    <a:pt x="10395" y="2356"/>
                  </a:cubicBezTo>
                  <a:cubicBezTo>
                    <a:pt x="10062" y="2058"/>
                    <a:pt x="9728" y="1784"/>
                    <a:pt x="9383" y="1546"/>
                  </a:cubicBezTo>
                  <a:cubicBezTo>
                    <a:pt x="9357" y="1529"/>
                    <a:pt x="9327" y="1521"/>
                    <a:pt x="9298" y="1521"/>
                  </a:cubicBezTo>
                  <a:cubicBezTo>
                    <a:pt x="9246" y="1521"/>
                    <a:pt x="9194" y="1544"/>
                    <a:pt x="9157" y="1582"/>
                  </a:cubicBezTo>
                  <a:cubicBezTo>
                    <a:pt x="9109" y="1653"/>
                    <a:pt x="9133" y="1737"/>
                    <a:pt x="9192" y="1796"/>
                  </a:cubicBezTo>
                  <a:cubicBezTo>
                    <a:pt x="9514" y="2034"/>
                    <a:pt x="9847" y="2296"/>
                    <a:pt x="10169" y="2594"/>
                  </a:cubicBezTo>
                  <a:cubicBezTo>
                    <a:pt x="10228" y="2653"/>
                    <a:pt x="10228" y="2737"/>
                    <a:pt x="10181" y="2796"/>
                  </a:cubicBezTo>
                  <a:cubicBezTo>
                    <a:pt x="9788" y="3225"/>
                    <a:pt x="8550" y="4439"/>
                    <a:pt x="6835" y="4939"/>
                  </a:cubicBezTo>
                  <a:cubicBezTo>
                    <a:pt x="8311" y="3904"/>
                    <a:pt x="8359" y="1737"/>
                    <a:pt x="6954" y="629"/>
                  </a:cubicBezTo>
                  <a:lnTo>
                    <a:pt x="6954" y="629"/>
                  </a:lnTo>
                  <a:cubicBezTo>
                    <a:pt x="7538" y="820"/>
                    <a:pt x="8121" y="1106"/>
                    <a:pt x="8692" y="1463"/>
                  </a:cubicBezTo>
                  <a:cubicBezTo>
                    <a:pt x="8722" y="1476"/>
                    <a:pt x="8752" y="1482"/>
                    <a:pt x="8780" y="1482"/>
                  </a:cubicBezTo>
                  <a:cubicBezTo>
                    <a:pt x="8831" y="1482"/>
                    <a:pt x="8876" y="1461"/>
                    <a:pt x="8907" y="1415"/>
                  </a:cubicBezTo>
                  <a:cubicBezTo>
                    <a:pt x="8954" y="1344"/>
                    <a:pt x="8931" y="1249"/>
                    <a:pt x="8859" y="1201"/>
                  </a:cubicBezTo>
                  <a:cubicBezTo>
                    <a:pt x="7632" y="426"/>
                    <a:pt x="6348" y="1"/>
                    <a:pt x="506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203;p144">
              <a:extLst>
                <a:ext uri="{FF2B5EF4-FFF2-40B4-BE49-F238E27FC236}">
                  <a16:creationId xmlns:a16="http://schemas.microsoft.com/office/drawing/2014/main" id="{51325135-2BE4-46DA-A3FE-EFC3D4A20DD2}"/>
                </a:ext>
              </a:extLst>
            </p:cNvPr>
            <p:cNvSpPr/>
            <p:nvPr/>
          </p:nvSpPr>
          <p:spPr>
            <a:xfrm>
              <a:off x="3572864" y="4423300"/>
              <a:ext cx="76141" cy="61479"/>
            </a:xfrm>
            <a:custGeom>
              <a:avLst/>
              <a:gdLst/>
              <a:ahLst/>
              <a:cxnLst/>
              <a:rect l="l" t="t" r="r" b="b"/>
              <a:pathLst>
                <a:path w="2394" h="1933" extrusionOk="0">
                  <a:moveTo>
                    <a:pt x="1143" y="0"/>
                  </a:moveTo>
                  <a:cubicBezTo>
                    <a:pt x="465" y="0"/>
                    <a:pt x="0" y="679"/>
                    <a:pt x="238" y="1322"/>
                  </a:cubicBezTo>
                  <a:cubicBezTo>
                    <a:pt x="258" y="1381"/>
                    <a:pt x="326" y="1423"/>
                    <a:pt x="396" y="1423"/>
                  </a:cubicBezTo>
                  <a:cubicBezTo>
                    <a:pt x="411" y="1423"/>
                    <a:pt x="426" y="1421"/>
                    <a:pt x="441" y="1417"/>
                  </a:cubicBezTo>
                  <a:cubicBezTo>
                    <a:pt x="524" y="1382"/>
                    <a:pt x="560" y="1298"/>
                    <a:pt x="536" y="1203"/>
                  </a:cubicBezTo>
                  <a:cubicBezTo>
                    <a:pt x="354" y="738"/>
                    <a:pt x="729" y="308"/>
                    <a:pt x="1156" y="308"/>
                  </a:cubicBezTo>
                  <a:cubicBezTo>
                    <a:pt x="1287" y="308"/>
                    <a:pt x="1422" y="349"/>
                    <a:pt x="1548" y="441"/>
                  </a:cubicBezTo>
                  <a:cubicBezTo>
                    <a:pt x="2036" y="822"/>
                    <a:pt x="1774" y="1620"/>
                    <a:pt x="1143" y="1620"/>
                  </a:cubicBezTo>
                  <a:cubicBezTo>
                    <a:pt x="1048" y="1620"/>
                    <a:pt x="953" y="1608"/>
                    <a:pt x="881" y="1560"/>
                  </a:cubicBezTo>
                  <a:cubicBezTo>
                    <a:pt x="860" y="1554"/>
                    <a:pt x="840" y="1551"/>
                    <a:pt x="819" y="1551"/>
                  </a:cubicBezTo>
                  <a:cubicBezTo>
                    <a:pt x="759" y="1551"/>
                    <a:pt x="703" y="1578"/>
                    <a:pt x="667" y="1632"/>
                  </a:cubicBezTo>
                  <a:cubicBezTo>
                    <a:pt x="643" y="1715"/>
                    <a:pt x="667" y="1798"/>
                    <a:pt x="738" y="1846"/>
                  </a:cubicBezTo>
                  <a:cubicBezTo>
                    <a:pt x="869" y="1904"/>
                    <a:pt x="1009" y="1933"/>
                    <a:pt x="1148" y="1933"/>
                  </a:cubicBezTo>
                  <a:cubicBezTo>
                    <a:pt x="1438" y="1933"/>
                    <a:pt x="1724" y="1806"/>
                    <a:pt x="1917" y="1548"/>
                  </a:cubicBezTo>
                  <a:cubicBezTo>
                    <a:pt x="2393" y="917"/>
                    <a:pt x="1965" y="0"/>
                    <a:pt x="11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204;p144">
              <a:extLst>
                <a:ext uri="{FF2B5EF4-FFF2-40B4-BE49-F238E27FC236}">
                  <a16:creationId xmlns:a16="http://schemas.microsoft.com/office/drawing/2014/main" id="{C68D3A28-4B74-4398-AC23-86AC1135917B}"/>
                </a:ext>
              </a:extLst>
            </p:cNvPr>
            <p:cNvSpPr/>
            <p:nvPr/>
          </p:nvSpPr>
          <p:spPr>
            <a:xfrm>
              <a:off x="3619045" y="4394485"/>
              <a:ext cx="46626" cy="39088"/>
            </a:xfrm>
            <a:custGeom>
              <a:avLst/>
              <a:gdLst/>
              <a:ahLst/>
              <a:cxnLst/>
              <a:rect l="l" t="t" r="r" b="b"/>
              <a:pathLst>
                <a:path w="1466" h="1229" extrusionOk="0">
                  <a:moveTo>
                    <a:pt x="782" y="310"/>
                  </a:moveTo>
                  <a:cubicBezTo>
                    <a:pt x="917" y="310"/>
                    <a:pt x="1054" y="400"/>
                    <a:pt x="1096" y="549"/>
                  </a:cubicBezTo>
                  <a:cubicBezTo>
                    <a:pt x="1120" y="716"/>
                    <a:pt x="1013" y="871"/>
                    <a:pt x="858" y="906"/>
                  </a:cubicBezTo>
                  <a:cubicBezTo>
                    <a:pt x="834" y="912"/>
                    <a:pt x="810" y="914"/>
                    <a:pt x="788" y="914"/>
                  </a:cubicBezTo>
                  <a:cubicBezTo>
                    <a:pt x="553" y="914"/>
                    <a:pt x="406" y="648"/>
                    <a:pt x="537" y="442"/>
                  </a:cubicBezTo>
                  <a:cubicBezTo>
                    <a:pt x="599" y="351"/>
                    <a:pt x="690" y="310"/>
                    <a:pt x="782" y="310"/>
                  </a:cubicBezTo>
                  <a:close/>
                  <a:moveTo>
                    <a:pt x="791" y="1"/>
                  </a:moveTo>
                  <a:cubicBezTo>
                    <a:pt x="598" y="1"/>
                    <a:pt x="403" y="88"/>
                    <a:pt x="275" y="275"/>
                  </a:cubicBezTo>
                  <a:cubicBezTo>
                    <a:pt x="1" y="692"/>
                    <a:pt x="321" y="1229"/>
                    <a:pt x="792" y="1229"/>
                  </a:cubicBezTo>
                  <a:cubicBezTo>
                    <a:pt x="833" y="1229"/>
                    <a:pt x="875" y="1225"/>
                    <a:pt x="918" y="1216"/>
                  </a:cubicBezTo>
                  <a:cubicBezTo>
                    <a:pt x="1251" y="1145"/>
                    <a:pt x="1465" y="811"/>
                    <a:pt x="1394" y="490"/>
                  </a:cubicBezTo>
                  <a:cubicBezTo>
                    <a:pt x="1331" y="176"/>
                    <a:pt x="1064" y="1"/>
                    <a:pt x="79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4205;p144">
              <a:extLst>
                <a:ext uri="{FF2B5EF4-FFF2-40B4-BE49-F238E27FC236}">
                  <a16:creationId xmlns:a16="http://schemas.microsoft.com/office/drawing/2014/main" id="{25CBDAE5-5D59-4062-AC8A-5AEC5275E91F}"/>
                </a:ext>
              </a:extLst>
            </p:cNvPr>
            <p:cNvSpPr/>
            <p:nvPr/>
          </p:nvSpPr>
          <p:spPr>
            <a:xfrm>
              <a:off x="3604669" y="4302505"/>
              <a:ext cx="9860" cy="42046"/>
            </a:xfrm>
            <a:custGeom>
              <a:avLst/>
              <a:gdLst/>
              <a:ahLst/>
              <a:cxnLst/>
              <a:rect l="l" t="t" r="r" b="b"/>
              <a:pathLst>
                <a:path w="310" h="1322" extrusionOk="0">
                  <a:moveTo>
                    <a:pt x="143" y="0"/>
                  </a:moveTo>
                  <a:cubicBezTo>
                    <a:pt x="60" y="0"/>
                    <a:pt x="0" y="72"/>
                    <a:pt x="0" y="155"/>
                  </a:cubicBezTo>
                  <a:lnTo>
                    <a:pt x="0" y="1179"/>
                  </a:lnTo>
                  <a:cubicBezTo>
                    <a:pt x="0" y="1262"/>
                    <a:pt x="72" y="1322"/>
                    <a:pt x="143" y="1322"/>
                  </a:cubicBezTo>
                  <a:cubicBezTo>
                    <a:pt x="238" y="1322"/>
                    <a:pt x="298" y="1250"/>
                    <a:pt x="298" y="1179"/>
                  </a:cubicBezTo>
                  <a:lnTo>
                    <a:pt x="298" y="155"/>
                  </a:lnTo>
                  <a:cubicBezTo>
                    <a:pt x="310" y="72"/>
                    <a:pt x="238" y="0"/>
                    <a:pt x="1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4206;p144">
              <a:extLst>
                <a:ext uri="{FF2B5EF4-FFF2-40B4-BE49-F238E27FC236}">
                  <a16:creationId xmlns:a16="http://schemas.microsoft.com/office/drawing/2014/main" id="{EE3F3993-AF19-4ADA-9D32-7A580995AF1F}"/>
                </a:ext>
              </a:extLst>
            </p:cNvPr>
            <p:cNvSpPr/>
            <p:nvPr/>
          </p:nvSpPr>
          <p:spPr>
            <a:xfrm>
              <a:off x="3528178" y="4315926"/>
              <a:ext cx="22359" cy="40742"/>
            </a:xfrm>
            <a:custGeom>
              <a:avLst/>
              <a:gdLst/>
              <a:ahLst/>
              <a:cxnLst/>
              <a:rect l="l" t="t" r="r" b="b"/>
              <a:pathLst>
                <a:path w="703" h="1281" extrusionOk="0">
                  <a:moveTo>
                    <a:pt x="163" y="1"/>
                  </a:moveTo>
                  <a:cubicBezTo>
                    <a:pt x="149" y="1"/>
                    <a:pt x="134" y="3"/>
                    <a:pt x="119" y="7"/>
                  </a:cubicBezTo>
                  <a:cubicBezTo>
                    <a:pt x="48" y="43"/>
                    <a:pt x="0" y="126"/>
                    <a:pt x="36" y="209"/>
                  </a:cubicBezTo>
                  <a:lnTo>
                    <a:pt x="393" y="1174"/>
                  </a:lnTo>
                  <a:cubicBezTo>
                    <a:pt x="417" y="1233"/>
                    <a:pt x="477" y="1281"/>
                    <a:pt x="536" y="1281"/>
                  </a:cubicBezTo>
                  <a:cubicBezTo>
                    <a:pt x="631" y="1281"/>
                    <a:pt x="703" y="1174"/>
                    <a:pt x="679" y="1067"/>
                  </a:cubicBezTo>
                  <a:lnTo>
                    <a:pt x="322" y="102"/>
                  </a:lnTo>
                  <a:cubicBezTo>
                    <a:pt x="292" y="43"/>
                    <a:pt x="231" y="1"/>
                    <a:pt x="1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4207;p144">
              <a:extLst>
                <a:ext uri="{FF2B5EF4-FFF2-40B4-BE49-F238E27FC236}">
                  <a16:creationId xmlns:a16="http://schemas.microsoft.com/office/drawing/2014/main" id="{4D7B0E8E-BDD7-4466-8737-C254441A7148}"/>
                </a:ext>
              </a:extLst>
            </p:cNvPr>
            <p:cNvSpPr/>
            <p:nvPr/>
          </p:nvSpPr>
          <p:spPr>
            <a:xfrm>
              <a:off x="3457730" y="4348590"/>
              <a:ext cx="32600" cy="35367"/>
            </a:xfrm>
            <a:custGeom>
              <a:avLst/>
              <a:gdLst/>
              <a:ahLst/>
              <a:cxnLst/>
              <a:rect l="l" t="t" r="r" b="b"/>
              <a:pathLst>
                <a:path w="1025" h="1112" extrusionOk="0">
                  <a:moveTo>
                    <a:pt x="183" y="0"/>
                  </a:moveTo>
                  <a:cubicBezTo>
                    <a:pt x="147" y="0"/>
                    <a:pt x="110" y="13"/>
                    <a:pt x="72" y="40"/>
                  </a:cubicBezTo>
                  <a:cubicBezTo>
                    <a:pt x="13" y="99"/>
                    <a:pt x="1" y="194"/>
                    <a:pt x="60" y="266"/>
                  </a:cubicBezTo>
                  <a:lnTo>
                    <a:pt x="715" y="1052"/>
                  </a:lnTo>
                  <a:cubicBezTo>
                    <a:pt x="751" y="1087"/>
                    <a:pt x="787" y="1111"/>
                    <a:pt x="834" y="1111"/>
                  </a:cubicBezTo>
                  <a:cubicBezTo>
                    <a:pt x="953" y="1099"/>
                    <a:pt x="1025" y="944"/>
                    <a:pt x="953" y="849"/>
                  </a:cubicBezTo>
                  <a:lnTo>
                    <a:pt x="298" y="51"/>
                  </a:lnTo>
                  <a:cubicBezTo>
                    <a:pt x="266" y="19"/>
                    <a:pt x="226" y="0"/>
                    <a:pt x="1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208;p144">
              <a:extLst>
                <a:ext uri="{FF2B5EF4-FFF2-40B4-BE49-F238E27FC236}">
                  <a16:creationId xmlns:a16="http://schemas.microsoft.com/office/drawing/2014/main" id="{981F22C6-48DC-4891-BAD3-EB8037D464B7}"/>
                </a:ext>
              </a:extLst>
            </p:cNvPr>
            <p:cNvSpPr/>
            <p:nvPr/>
          </p:nvSpPr>
          <p:spPr>
            <a:xfrm>
              <a:off x="3727723" y="4351611"/>
              <a:ext cx="32218" cy="34954"/>
            </a:xfrm>
            <a:custGeom>
              <a:avLst/>
              <a:gdLst/>
              <a:ahLst/>
              <a:cxnLst/>
              <a:rect l="l" t="t" r="r" b="b"/>
              <a:pathLst>
                <a:path w="1013" h="1099" extrusionOk="0">
                  <a:moveTo>
                    <a:pt x="834" y="1"/>
                  </a:moveTo>
                  <a:cubicBezTo>
                    <a:pt x="791" y="1"/>
                    <a:pt x="748" y="19"/>
                    <a:pt x="715" y="52"/>
                  </a:cubicBezTo>
                  <a:lnTo>
                    <a:pt x="60" y="838"/>
                  </a:lnTo>
                  <a:cubicBezTo>
                    <a:pt x="1" y="897"/>
                    <a:pt x="13" y="1004"/>
                    <a:pt x="72" y="1064"/>
                  </a:cubicBezTo>
                  <a:cubicBezTo>
                    <a:pt x="96" y="1088"/>
                    <a:pt x="128" y="1098"/>
                    <a:pt x="161" y="1098"/>
                  </a:cubicBezTo>
                  <a:cubicBezTo>
                    <a:pt x="211" y="1098"/>
                    <a:pt x="263" y="1075"/>
                    <a:pt x="299" y="1040"/>
                  </a:cubicBezTo>
                  <a:lnTo>
                    <a:pt x="953" y="254"/>
                  </a:lnTo>
                  <a:cubicBezTo>
                    <a:pt x="1013" y="183"/>
                    <a:pt x="1013" y="76"/>
                    <a:pt x="930" y="40"/>
                  </a:cubicBezTo>
                  <a:cubicBezTo>
                    <a:pt x="903" y="13"/>
                    <a:pt x="869" y="1"/>
                    <a:pt x="83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4209;p144">
              <a:extLst>
                <a:ext uri="{FF2B5EF4-FFF2-40B4-BE49-F238E27FC236}">
                  <a16:creationId xmlns:a16="http://schemas.microsoft.com/office/drawing/2014/main" id="{4DAF1CED-DC27-44B6-B95D-3778B443860D}"/>
                </a:ext>
              </a:extLst>
            </p:cNvPr>
            <p:cNvSpPr/>
            <p:nvPr/>
          </p:nvSpPr>
          <p:spPr>
            <a:xfrm>
              <a:off x="3668279" y="4315926"/>
              <a:ext cx="22391" cy="40742"/>
            </a:xfrm>
            <a:custGeom>
              <a:avLst/>
              <a:gdLst/>
              <a:ahLst/>
              <a:cxnLst/>
              <a:rect l="l" t="t" r="r" b="b"/>
              <a:pathLst>
                <a:path w="704" h="1281" extrusionOk="0">
                  <a:moveTo>
                    <a:pt x="544" y="1"/>
                  </a:moveTo>
                  <a:cubicBezTo>
                    <a:pt x="481" y="1"/>
                    <a:pt x="413" y="43"/>
                    <a:pt x="394" y="102"/>
                  </a:cubicBezTo>
                  <a:lnTo>
                    <a:pt x="36" y="1067"/>
                  </a:lnTo>
                  <a:cubicBezTo>
                    <a:pt x="1" y="1174"/>
                    <a:pt x="84" y="1281"/>
                    <a:pt x="179" y="1281"/>
                  </a:cubicBezTo>
                  <a:cubicBezTo>
                    <a:pt x="239" y="1281"/>
                    <a:pt x="298" y="1233"/>
                    <a:pt x="334" y="1174"/>
                  </a:cubicBezTo>
                  <a:lnTo>
                    <a:pt x="691" y="209"/>
                  </a:lnTo>
                  <a:cubicBezTo>
                    <a:pt x="703" y="126"/>
                    <a:pt x="655" y="43"/>
                    <a:pt x="584" y="7"/>
                  </a:cubicBezTo>
                  <a:cubicBezTo>
                    <a:pt x="571" y="3"/>
                    <a:pt x="558" y="1"/>
                    <a:pt x="5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4210;p144">
              <a:extLst>
                <a:ext uri="{FF2B5EF4-FFF2-40B4-BE49-F238E27FC236}">
                  <a16:creationId xmlns:a16="http://schemas.microsoft.com/office/drawing/2014/main" id="{1C1AF95E-4053-4C49-B1E1-939D0578DFC0}"/>
                </a:ext>
              </a:extLst>
            </p:cNvPr>
            <p:cNvSpPr/>
            <p:nvPr/>
          </p:nvSpPr>
          <p:spPr>
            <a:xfrm>
              <a:off x="3603143" y="4563019"/>
              <a:ext cx="9891" cy="42078"/>
            </a:xfrm>
            <a:custGeom>
              <a:avLst/>
              <a:gdLst/>
              <a:ahLst/>
              <a:cxnLst/>
              <a:rect l="l" t="t" r="r" b="b"/>
              <a:pathLst>
                <a:path w="311" h="1323" extrusionOk="0">
                  <a:moveTo>
                    <a:pt x="144" y="1"/>
                  </a:moveTo>
                  <a:cubicBezTo>
                    <a:pt x="60" y="1"/>
                    <a:pt x="1" y="72"/>
                    <a:pt x="1" y="144"/>
                  </a:cubicBezTo>
                  <a:lnTo>
                    <a:pt x="1" y="1168"/>
                  </a:lnTo>
                  <a:cubicBezTo>
                    <a:pt x="1" y="1263"/>
                    <a:pt x="72" y="1322"/>
                    <a:pt x="144" y="1322"/>
                  </a:cubicBezTo>
                  <a:cubicBezTo>
                    <a:pt x="239" y="1322"/>
                    <a:pt x="298" y="1251"/>
                    <a:pt x="298" y="1168"/>
                  </a:cubicBezTo>
                  <a:lnTo>
                    <a:pt x="298" y="144"/>
                  </a:lnTo>
                  <a:cubicBezTo>
                    <a:pt x="310" y="72"/>
                    <a:pt x="239" y="1"/>
                    <a:pt x="14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4211;p144">
              <a:extLst>
                <a:ext uri="{FF2B5EF4-FFF2-40B4-BE49-F238E27FC236}">
                  <a16:creationId xmlns:a16="http://schemas.microsoft.com/office/drawing/2014/main" id="{3739AB6C-DCB2-4C0F-8631-2AAFF413E663}"/>
                </a:ext>
              </a:extLst>
            </p:cNvPr>
            <p:cNvSpPr/>
            <p:nvPr/>
          </p:nvSpPr>
          <p:spPr>
            <a:xfrm>
              <a:off x="3667134" y="4552206"/>
              <a:ext cx="22009" cy="40233"/>
            </a:xfrm>
            <a:custGeom>
              <a:avLst/>
              <a:gdLst/>
              <a:ahLst/>
              <a:cxnLst/>
              <a:rect l="l" t="t" r="r" b="b"/>
              <a:pathLst>
                <a:path w="692" h="1265" extrusionOk="0">
                  <a:moveTo>
                    <a:pt x="165" y="0"/>
                  </a:moveTo>
                  <a:cubicBezTo>
                    <a:pt x="150" y="0"/>
                    <a:pt x="135" y="3"/>
                    <a:pt x="120" y="7"/>
                  </a:cubicBezTo>
                  <a:cubicBezTo>
                    <a:pt x="37" y="43"/>
                    <a:pt x="1" y="126"/>
                    <a:pt x="25" y="198"/>
                  </a:cubicBezTo>
                  <a:lnTo>
                    <a:pt x="382" y="1174"/>
                  </a:lnTo>
                  <a:cubicBezTo>
                    <a:pt x="410" y="1231"/>
                    <a:pt x="468" y="1265"/>
                    <a:pt x="527" y="1265"/>
                  </a:cubicBezTo>
                  <a:cubicBezTo>
                    <a:pt x="542" y="1265"/>
                    <a:pt x="557" y="1263"/>
                    <a:pt x="572" y="1258"/>
                  </a:cubicBezTo>
                  <a:cubicBezTo>
                    <a:pt x="656" y="1234"/>
                    <a:pt x="691" y="1139"/>
                    <a:pt x="668" y="1067"/>
                  </a:cubicBezTo>
                  <a:lnTo>
                    <a:pt x="310" y="103"/>
                  </a:lnTo>
                  <a:cubicBezTo>
                    <a:pt x="282" y="36"/>
                    <a:pt x="223" y="0"/>
                    <a:pt x="16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12;p144">
              <a:extLst>
                <a:ext uri="{FF2B5EF4-FFF2-40B4-BE49-F238E27FC236}">
                  <a16:creationId xmlns:a16="http://schemas.microsoft.com/office/drawing/2014/main" id="{F2D7A770-85A5-4DCA-A71C-A1B0DE6D82A5}"/>
                </a:ext>
              </a:extLst>
            </p:cNvPr>
            <p:cNvSpPr/>
            <p:nvPr/>
          </p:nvSpPr>
          <p:spPr>
            <a:xfrm>
              <a:off x="3727723" y="4524662"/>
              <a:ext cx="32982" cy="35367"/>
            </a:xfrm>
            <a:custGeom>
              <a:avLst/>
              <a:gdLst/>
              <a:ahLst/>
              <a:cxnLst/>
              <a:rect l="l" t="t" r="r" b="b"/>
              <a:pathLst>
                <a:path w="1037" h="1112" extrusionOk="0">
                  <a:moveTo>
                    <a:pt x="178" y="1"/>
                  </a:moveTo>
                  <a:cubicBezTo>
                    <a:pt x="142" y="1"/>
                    <a:pt x="104" y="13"/>
                    <a:pt x="72" y="40"/>
                  </a:cubicBezTo>
                  <a:cubicBezTo>
                    <a:pt x="13" y="100"/>
                    <a:pt x="1" y="195"/>
                    <a:pt x="60" y="266"/>
                  </a:cubicBezTo>
                  <a:lnTo>
                    <a:pt x="715" y="1052"/>
                  </a:lnTo>
                  <a:cubicBezTo>
                    <a:pt x="739" y="1088"/>
                    <a:pt x="787" y="1112"/>
                    <a:pt x="834" y="1112"/>
                  </a:cubicBezTo>
                  <a:cubicBezTo>
                    <a:pt x="965" y="1100"/>
                    <a:pt x="1037" y="945"/>
                    <a:pt x="953" y="850"/>
                  </a:cubicBezTo>
                  <a:lnTo>
                    <a:pt x="299" y="52"/>
                  </a:lnTo>
                  <a:cubicBezTo>
                    <a:pt x="266" y="19"/>
                    <a:pt x="222" y="1"/>
                    <a:pt x="17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13;p144">
              <a:extLst>
                <a:ext uri="{FF2B5EF4-FFF2-40B4-BE49-F238E27FC236}">
                  <a16:creationId xmlns:a16="http://schemas.microsoft.com/office/drawing/2014/main" id="{69502C38-7480-4005-BFFD-8FD4F3DADCAE}"/>
                </a:ext>
              </a:extLst>
            </p:cNvPr>
            <p:cNvSpPr/>
            <p:nvPr/>
          </p:nvSpPr>
          <p:spPr>
            <a:xfrm>
              <a:off x="3457349" y="4522023"/>
              <a:ext cx="32218" cy="34954"/>
            </a:xfrm>
            <a:custGeom>
              <a:avLst/>
              <a:gdLst/>
              <a:ahLst/>
              <a:cxnLst/>
              <a:rect l="l" t="t" r="r" b="b"/>
              <a:pathLst>
                <a:path w="1013" h="1099" extrusionOk="0">
                  <a:moveTo>
                    <a:pt x="841" y="0"/>
                  </a:moveTo>
                  <a:cubicBezTo>
                    <a:pt x="795" y="0"/>
                    <a:pt x="748" y="19"/>
                    <a:pt x="715" y="52"/>
                  </a:cubicBezTo>
                  <a:lnTo>
                    <a:pt x="60" y="837"/>
                  </a:lnTo>
                  <a:cubicBezTo>
                    <a:pt x="1" y="897"/>
                    <a:pt x="13" y="1004"/>
                    <a:pt x="72" y="1064"/>
                  </a:cubicBezTo>
                  <a:cubicBezTo>
                    <a:pt x="96" y="1088"/>
                    <a:pt x="128" y="1098"/>
                    <a:pt x="161" y="1098"/>
                  </a:cubicBezTo>
                  <a:cubicBezTo>
                    <a:pt x="211" y="1098"/>
                    <a:pt x="263" y="1075"/>
                    <a:pt x="298" y="1040"/>
                  </a:cubicBezTo>
                  <a:lnTo>
                    <a:pt x="953" y="254"/>
                  </a:lnTo>
                  <a:cubicBezTo>
                    <a:pt x="1013" y="183"/>
                    <a:pt x="1013" y="99"/>
                    <a:pt x="941" y="40"/>
                  </a:cubicBezTo>
                  <a:cubicBezTo>
                    <a:pt x="915" y="13"/>
                    <a:pt x="878" y="0"/>
                    <a:pt x="84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4214;p144">
              <a:extLst>
                <a:ext uri="{FF2B5EF4-FFF2-40B4-BE49-F238E27FC236}">
                  <a16:creationId xmlns:a16="http://schemas.microsoft.com/office/drawing/2014/main" id="{213F3A0B-9188-4E34-82A4-597E4E137E90}"/>
                </a:ext>
              </a:extLst>
            </p:cNvPr>
            <p:cNvSpPr/>
            <p:nvPr/>
          </p:nvSpPr>
          <p:spPr>
            <a:xfrm>
              <a:off x="3526270" y="4551665"/>
              <a:ext cx="22772" cy="40392"/>
            </a:xfrm>
            <a:custGeom>
              <a:avLst/>
              <a:gdLst/>
              <a:ahLst/>
              <a:cxnLst/>
              <a:rect l="l" t="t" r="r" b="b"/>
              <a:pathLst>
                <a:path w="716" h="1270" extrusionOk="0">
                  <a:moveTo>
                    <a:pt x="531" y="0"/>
                  </a:moveTo>
                  <a:cubicBezTo>
                    <a:pt x="472" y="0"/>
                    <a:pt x="412" y="41"/>
                    <a:pt x="394" y="96"/>
                  </a:cubicBezTo>
                  <a:lnTo>
                    <a:pt x="36" y="1072"/>
                  </a:lnTo>
                  <a:cubicBezTo>
                    <a:pt x="1" y="1144"/>
                    <a:pt x="48" y="1227"/>
                    <a:pt x="120" y="1263"/>
                  </a:cubicBezTo>
                  <a:cubicBezTo>
                    <a:pt x="137" y="1268"/>
                    <a:pt x="154" y="1270"/>
                    <a:pt x="170" y="1270"/>
                  </a:cubicBezTo>
                  <a:cubicBezTo>
                    <a:pt x="235" y="1270"/>
                    <a:pt x="294" y="1234"/>
                    <a:pt x="322" y="1167"/>
                  </a:cubicBezTo>
                  <a:lnTo>
                    <a:pt x="679" y="203"/>
                  </a:lnTo>
                  <a:cubicBezTo>
                    <a:pt x="715" y="132"/>
                    <a:pt x="679" y="36"/>
                    <a:pt x="584" y="13"/>
                  </a:cubicBezTo>
                  <a:cubicBezTo>
                    <a:pt x="567" y="4"/>
                    <a:pt x="549" y="0"/>
                    <a:pt x="53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6" name="Google Shape;12383;p142">
            <a:extLst>
              <a:ext uri="{FF2B5EF4-FFF2-40B4-BE49-F238E27FC236}">
                <a16:creationId xmlns:a16="http://schemas.microsoft.com/office/drawing/2014/main" id="{F0A714B8-CF30-474D-B46D-BED0F4149CB4}"/>
              </a:ext>
            </a:extLst>
          </p:cNvPr>
          <p:cNvGrpSpPr/>
          <p:nvPr/>
        </p:nvGrpSpPr>
        <p:grpSpPr>
          <a:xfrm>
            <a:off x="6763578" y="3464260"/>
            <a:ext cx="1241543" cy="1132254"/>
            <a:chOff x="3979435" y="1976585"/>
            <a:chExt cx="345265" cy="349848"/>
          </a:xfrm>
          <a:solidFill>
            <a:schemeClr val="tx2">
              <a:lumMod val="75000"/>
            </a:schemeClr>
          </a:solidFill>
        </p:grpSpPr>
        <p:sp>
          <p:nvSpPr>
            <p:cNvPr id="27" name="Google Shape;12384;p142">
              <a:extLst>
                <a:ext uri="{FF2B5EF4-FFF2-40B4-BE49-F238E27FC236}">
                  <a16:creationId xmlns:a16="http://schemas.microsoft.com/office/drawing/2014/main" id="{A681D798-6E73-4BF9-ABC0-14076BA29DB7}"/>
                </a:ext>
              </a:extLst>
            </p:cNvPr>
            <p:cNvSpPr/>
            <p:nvPr/>
          </p:nvSpPr>
          <p:spPr>
            <a:xfrm>
              <a:off x="3979435" y="1976585"/>
              <a:ext cx="345265" cy="349848"/>
            </a:xfrm>
            <a:custGeom>
              <a:avLst/>
              <a:gdLst/>
              <a:ahLst/>
              <a:cxnLst/>
              <a:rect l="l" t="t" r="r" b="b"/>
              <a:pathLst>
                <a:path w="10848" h="10992" extrusionOk="0">
                  <a:moveTo>
                    <a:pt x="6632" y="322"/>
                  </a:moveTo>
                  <a:cubicBezTo>
                    <a:pt x="6859" y="322"/>
                    <a:pt x="7013" y="501"/>
                    <a:pt x="7013" y="715"/>
                  </a:cubicBezTo>
                  <a:cubicBezTo>
                    <a:pt x="7013" y="929"/>
                    <a:pt x="6835" y="1096"/>
                    <a:pt x="6632" y="1096"/>
                  </a:cubicBezTo>
                  <a:lnTo>
                    <a:pt x="4906" y="1096"/>
                  </a:lnTo>
                  <a:cubicBezTo>
                    <a:pt x="4680" y="1096"/>
                    <a:pt x="4513" y="918"/>
                    <a:pt x="4513" y="715"/>
                  </a:cubicBezTo>
                  <a:cubicBezTo>
                    <a:pt x="4513" y="489"/>
                    <a:pt x="4692" y="322"/>
                    <a:pt x="4906" y="322"/>
                  </a:cubicBezTo>
                  <a:close/>
                  <a:moveTo>
                    <a:pt x="5966" y="1429"/>
                  </a:moveTo>
                  <a:lnTo>
                    <a:pt x="5966" y="1965"/>
                  </a:lnTo>
                  <a:lnTo>
                    <a:pt x="5561" y="1965"/>
                  </a:lnTo>
                  <a:lnTo>
                    <a:pt x="5561" y="1429"/>
                  </a:lnTo>
                  <a:close/>
                  <a:moveTo>
                    <a:pt x="5775" y="2289"/>
                  </a:moveTo>
                  <a:cubicBezTo>
                    <a:pt x="6988" y="2289"/>
                    <a:pt x="8193" y="2825"/>
                    <a:pt x="9026" y="3835"/>
                  </a:cubicBezTo>
                  <a:cubicBezTo>
                    <a:pt x="10466" y="5620"/>
                    <a:pt x="10204" y="8276"/>
                    <a:pt x="8407" y="9728"/>
                  </a:cubicBezTo>
                  <a:cubicBezTo>
                    <a:pt x="7623" y="10362"/>
                    <a:pt x="6686" y="10670"/>
                    <a:pt x="5757" y="10670"/>
                  </a:cubicBezTo>
                  <a:cubicBezTo>
                    <a:pt x="4540" y="10670"/>
                    <a:pt x="3337" y="10141"/>
                    <a:pt x="2513" y="9121"/>
                  </a:cubicBezTo>
                  <a:cubicBezTo>
                    <a:pt x="429" y="6561"/>
                    <a:pt x="2001" y="2715"/>
                    <a:pt x="5251" y="2322"/>
                  </a:cubicBezTo>
                  <a:cubicBezTo>
                    <a:pt x="5425" y="2300"/>
                    <a:pt x="5601" y="2289"/>
                    <a:pt x="5775" y="2289"/>
                  </a:cubicBezTo>
                  <a:close/>
                  <a:moveTo>
                    <a:pt x="4906" y="1"/>
                  </a:moveTo>
                  <a:cubicBezTo>
                    <a:pt x="4501" y="1"/>
                    <a:pt x="4192" y="322"/>
                    <a:pt x="4192" y="715"/>
                  </a:cubicBezTo>
                  <a:cubicBezTo>
                    <a:pt x="4192" y="1108"/>
                    <a:pt x="4513" y="1429"/>
                    <a:pt x="4906" y="1429"/>
                  </a:cubicBezTo>
                  <a:lnTo>
                    <a:pt x="5239" y="1429"/>
                  </a:lnTo>
                  <a:lnTo>
                    <a:pt x="5239" y="1989"/>
                  </a:lnTo>
                  <a:cubicBezTo>
                    <a:pt x="1727" y="2394"/>
                    <a:pt x="1" y="6561"/>
                    <a:pt x="2263" y="9323"/>
                  </a:cubicBezTo>
                  <a:cubicBezTo>
                    <a:pt x="3160" y="10423"/>
                    <a:pt x="4463" y="10991"/>
                    <a:pt x="5774" y="10991"/>
                  </a:cubicBezTo>
                  <a:cubicBezTo>
                    <a:pt x="6777" y="10991"/>
                    <a:pt x="7785" y="10659"/>
                    <a:pt x="8621" y="9978"/>
                  </a:cubicBezTo>
                  <a:cubicBezTo>
                    <a:pt x="10550" y="8407"/>
                    <a:pt x="10847" y="5549"/>
                    <a:pt x="9264" y="3632"/>
                  </a:cubicBezTo>
                  <a:cubicBezTo>
                    <a:pt x="8490" y="2680"/>
                    <a:pt x="7406" y="2120"/>
                    <a:pt x="6287" y="1989"/>
                  </a:cubicBezTo>
                  <a:lnTo>
                    <a:pt x="6287" y="1429"/>
                  </a:lnTo>
                  <a:lnTo>
                    <a:pt x="6632" y="1429"/>
                  </a:lnTo>
                  <a:cubicBezTo>
                    <a:pt x="7037" y="1429"/>
                    <a:pt x="7347" y="1096"/>
                    <a:pt x="7347" y="715"/>
                  </a:cubicBezTo>
                  <a:cubicBezTo>
                    <a:pt x="7347" y="310"/>
                    <a:pt x="7013" y="1"/>
                    <a:pt x="663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2385;p142">
              <a:extLst>
                <a:ext uri="{FF2B5EF4-FFF2-40B4-BE49-F238E27FC236}">
                  <a16:creationId xmlns:a16="http://schemas.microsoft.com/office/drawing/2014/main" id="{D0A5AB9B-DBAE-4C4F-A6BB-4D927AE9E5D0}"/>
                </a:ext>
              </a:extLst>
            </p:cNvPr>
            <p:cNvSpPr/>
            <p:nvPr/>
          </p:nvSpPr>
          <p:spPr>
            <a:xfrm>
              <a:off x="4044236" y="2176685"/>
              <a:ext cx="144783" cy="123077"/>
            </a:xfrm>
            <a:custGeom>
              <a:avLst/>
              <a:gdLst/>
              <a:ahLst/>
              <a:cxnLst/>
              <a:rect l="l" t="t" r="r" b="b"/>
              <a:pathLst>
                <a:path w="4549" h="3867" extrusionOk="0">
                  <a:moveTo>
                    <a:pt x="203" y="0"/>
                  </a:moveTo>
                  <a:cubicBezTo>
                    <a:pt x="108" y="0"/>
                    <a:pt x="36" y="84"/>
                    <a:pt x="36" y="167"/>
                  </a:cubicBezTo>
                  <a:cubicBezTo>
                    <a:pt x="36" y="215"/>
                    <a:pt x="1" y="977"/>
                    <a:pt x="405" y="1822"/>
                  </a:cubicBezTo>
                  <a:cubicBezTo>
                    <a:pt x="667" y="2346"/>
                    <a:pt x="1048" y="2798"/>
                    <a:pt x="1525" y="3143"/>
                  </a:cubicBezTo>
                  <a:cubicBezTo>
                    <a:pt x="2186" y="3633"/>
                    <a:pt x="2944" y="3867"/>
                    <a:pt x="3694" y="3867"/>
                  </a:cubicBezTo>
                  <a:cubicBezTo>
                    <a:pt x="3929" y="3867"/>
                    <a:pt x="4164" y="3844"/>
                    <a:pt x="4394" y="3798"/>
                  </a:cubicBezTo>
                  <a:cubicBezTo>
                    <a:pt x="4489" y="3786"/>
                    <a:pt x="4549" y="3691"/>
                    <a:pt x="4537" y="3608"/>
                  </a:cubicBezTo>
                  <a:cubicBezTo>
                    <a:pt x="4526" y="3543"/>
                    <a:pt x="4446" y="3487"/>
                    <a:pt x="4368" y="3487"/>
                  </a:cubicBezTo>
                  <a:cubicBezTo>
                    <a:pt x="4361" y="3487"/>
                    <a:pt x="4354" y="3488"/>
                    <a:pt x="4346" y="3489"/>
                  </a:cubicBezTo>
                  <a:cubicBezTo>
                    <a:pt x="4139" y="3526"/>
                    <a:pt x="3932" y="3545"/>
                    <a:pt x="3725" y="3545"/>
                  </a:cubicBezTo>
                  <a:cubicBezTo>
                    <a:pt x="3018" y="3545"/>
                    <a:pt x="2326" y="3324"/>
                    <a:pt x="1727" y="2882"/>
                  </a:cubicBezTo>
                  <a:cubicBezTo>
                    <a:pt x="275" y="1810"/>
                    <a:pt x="370" y="167"/>
                    <a:pt x="370" y="167"/>
                  </a:cubicBezTo>
                  <a:cubicBezTo>
                    <a:pt x="370" y="84"/>
                    <a:pt x="298" y="0"/>
                    <a:pt x="2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2386;p142">
              <a:extLst>
                <a:ext uri="{FF2B5EF4-FFF2-40B4-BE49-F238E27FC236}">
                  <a16:creationId xmlns:a16="http://schemas.microsoft.com/office/drawing/2014/main" id="{521E4F8C-FD3F-482C-9DBB-893A87704936}"/>
                </a:ext>
              </a:extLst>
            </p:cNvPr>
            <p:cNvSpPr/>
            <p:nvPr/>
          </p:nvSpPr>
          <p:spPr>
            <a:xfrm>
              <a:off x="4046910" y="2065957"/>
              <a:ext cx="204269" cy="100893"/>
            </a:xfrm>
            <a:custGeom>
              <a:avLst/>
              <a:gdLst/>
              <a:ahLst/>
              <a:cxnLst/>
              <a:rect l="l" t="t" r="r" b="b"/>
              <a:pathLst>
                <a:path w="6418" h="3170" extrusionOk="0">
                  <a:moveTo>
                    <a:pt x="3655" y="1"/>
                  </a:moveTo>
                  <a:cubicBezTo>
                    <a:pt x="1971" y="1"/>
                    <a:pt x="367" y="1170"/>
                    <a:pt x="12" y="3003"/>
                  </a:cubicBezTo>
                  <a:cubicBezTo>
                    <a:pt x="0" y="3086"/>
                    <a:pt x="71" y="3170"/>
                    <a:pt x="179" y="3170"/>
                  </a:cubicBezTo>
                  <a:cubicBezTo>
                    <a:pt x="250" y="3170"/>
                    <a:pt x="333" y="3110"/>
                    <a:pt x="345" y="3039"/>
                  </a:cubicBezTo>
                  <a:cubicBezTo>
                    <a:pt x="667" y="1358"/>
                    <a:pt x="2122" y="299"/>
                    <a:pt x="3652" y="299"/>
                  </a:cubicBezTo>
                  <a:cubicBezTo>
                    <a:pt x="4332" y="299"/>
                    <a:pt x="5027" y="509"/>
                    <a:pt x="5644" y="967"/>
                  </a:cubicBezTo>
                  <a:cubicBezTo>
                    <a:pt x="5822" y="1098"/>
                    <a:pt x="5965" y="1241"/>
                    <a:pt x="6120" y="1396"/>
                  </a:cubicBezTo>
                  <a:cubicBezTo>
                    <a:pt x="6155" y="1431"/>
                    <a:pt x="6208" y="1454"/>
                    <a:pt x="6257" y="1454"/>
                  </a:cubicBezTo>
                  <a:cubicBezTo>
                    <a:pt x="6290" y="1454"/>
                    <a:pt x="6322" y="1443"/>
                    <a:pt x="6346" y="1419"/>
                  </a:cubicBezTo>
                  <a:cubicBezTo>
                    <a:pt x="6406" y="1360"/>
                    <a:pt x="6417" y="1253"/>
                    <a:pt x="6358" y="1193"/>
                  </a:cubicBezTo>
                  <a:cubicBezTo>
                    <a:pt x="6191" y="1027"/>
                    <a:pt x="6025" y="860"/>
                    <a:pt x="5834" y="729"/>
                  </a:cubicBezTo>
                  <a:cubicBezTo>
                    <a:pt x="5159" y="229"/>
                    <a:pt x="4399" y="1"/>
                    <a:pt x="36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2387;p142">
              <a:extLst>
                <a:ext uri="{FF2B5EF4-FFF2-40B4-BE49-F238E27FC236}">
                  <a16:creationId xmlns:a16="http://schemas.microsoft.com/office/drawing/2014/main" id="{7C83DA02-D27B-4CED-B852-D84DA53FF35A}"/>
                </a:ext>
              </a:extLst>
            </p:cNvPr>
            <p:cNvSpPr/>
            <p:nvPr/>
          </p:nvSpPr>
          <p:spPr>
            <a:xfrm>
              <a:off x="4195735" y="2118027"/>
              <a:ext cx="84247" cy="174224"/>
            </a:xfrm>
            <a:custGeom>
              <a:avLst/>
              <a:gdLst/>
              <a:ahLst/>
              <a:cxnLst/>
              <a:rect l="l" t="t" r="r" b="b"/>
              <a:pathLst>
                <a:path w="2647" h="5474" extrusionOk="0">
                  <a:moveTo>
                    <a:pt x="1952" y="0"/>
                  </a:moveTo>
                  <a:cubicBezTo>
                    <a:pt x="1920" y="0"/>
                    <a:pt x="1888" y="11"/>
                    <a:pt x="1861" y="33"/>
                  </a:cubicBezTo>
                  <a:cubicBezTo>
                    <a:pt x="1789" y="81"/>
                    <a:pt x="1753" y="176"/>
                    <a:pt x="1813" y="260"/>
                  </a:cubicBezTo>
                  <a:cubicBezTo>
                    <a:pt x="2158" y="795"/>
                    <a:pt x="2325" y="1403"/>
                    <a:pt x="2325" y="2046"/>
                  </a:cubicBezTo>
                  <a:cubicBezTo>
                    <a:pt x="2325" y="3451"/>
                    <a:pt x="1432" y="4689"/>
                    <a:pt x="182" y="5165"/>
                  </a:cubicBezTo>
                  <a:cubicBezTo>
                    <a:pt x="1" y="5229"/>
                    <a:pt x="67" y="5474"/>
                    <a:pt x="237" y="5474"/>
                  </a:cubicBezTo>
                  <a:cubicBezTo>
                    <a:pt x="257" y="5474"/>
                    <a:pt x="278" y="5470"/>
                    <a:pt x="301" y="5463"/>
                  </a:cubicBezTo>
                  <a:cubicBezTo>
                    <a:pt x="1682" y="4927"/>
                    <a:pt x="2646" y="3593"/>
                    <a:pt x="2646" y="2022"/>
                  </a:cubicBezTo>
                  <a:cubicBezTo>
                    <a:pt x="2646" y="1343"/>
                    <a:pt x="2456" y="653"/>
                    <a:pt x="2087" y="81"/>
                  </a:cubicBezTo>
                  <a:cubicBezTo>
                    <a:pt x="2057" y="29"/>
                    <a:pt x="2004" y="0"/>
                    <a:pt x="19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2388;p142">
              <a:extLst>
                <a:ext uri="{FF2B5EF4-FFF2-40B4-BE49-F238E27FC236}">
                  <a16:creationId xmlns:a16="http://schemas.microsoft.com/office/drawing/2014/main" id="{2EE13249-72C6-4AD2-BF76-B95921295596}"/>
                </a:ext>
              </a:extLst>
            </p:cNvPr>
            <p:cNvSpPr/>
            <p:nvPr/>
          </p:nvSpPr>
          <p:spPr>
            <a:xfrm>
              <a:off x="4109037" y="2161153"/>
              <a:ext cx="81510" cy="55348"/>
            </a:xfrm>
            <a:custGeom>
              <a:avLst/>
              <a:gdLst/>
              <a:ahLst/>
              <a:cxnLst/>
              <a:rect l="l" t="t" r="r" b="b"/>
              <a:pathLst>
                <a:path w="2561" h="1739" extrusionOk="0">
                  <a:moveTo>
                    <a:pt x="1691" y="333"/>
                  </a:moveTo>
                  <a:cubicBezTo>
                    <a:pt x="1965" y="333"/>
                    <a:pt x="2144" y="655"/>
                    <a:pt x="1965" y="881"/>
                  </a:cubicBezTo>
                  <a:cubicBezTo>
                    <a:pt x="1900" y="968"/>
                    <a:pt x="1790" y="1020"/>
                    <a:pt x="1682" y="1020"/>
                  </a:cubicBezTo>
                  <a:cubicBezTo>
                    <a:pt x="1613" y="1020"/>
                    <a:pt x="1545" y="999"/>
                    <a:pt x="1489" y="953"/>
                  </a:cubicBezTo>
                  <a:cubicBezTo>
                    <a:pt x="1215" y="762"/>
                    <a:pt x="1370" y="333"/>
                    <a:pt x="1691" y="333"/>
                  </a:cubicBezTo>
                  <a:close/>
                  <a:moveTo>
                    <a:pt x="1691" y="0"/>
                  </a:moveTo>
                  <a:cubicBezTo>
                    <a:pt x="1584" y="0"/>
                    <a:pt x="1334" y="36"/>
                    <a:pt x="1156" y="274"/>
                  </a:cubicBezTo>
                  <a:cubicBezTo>
                    <a:pt x="1025" y="453"/>
                    <a:pt x="989" y="655"/>
                    <a:pt x="1048" y="845"/>
                  </a:cubicBezTo>
                  <a:lnTo>
                    <a:pt x="132" y="1441"/>
                  </a:lnTo>
                  <a:cubicBezTo>
                    <a:pt x="1" y="1536"/>
                    <a:pt x="60" y="1738"/>
                    <a:pt x="215" y="1738"/>
                  </a:cubicBezTo>
                  <a:cubicBezTo>
                    <a:pt x="310" y="1738"/>
                    <a:pt x="263" y="1726"/>
                    <a:pt x="1215" y="1131"/>
                  </a:cubicBezTo>
                  <a:cubicBezTo>
                    <a:pt x="1347" y="1275"/>
                    <a:pt x="1521" y="1344"/>
                    <a:pt x="1693" y="1344"/>
                  </a:cubicBezTo>
                  <a:cubicBezTo>
                    <a:pt x="1893" y="1344"/>
                    <a:pt x="2093" y="1251"/>
                    <a:pt x="2227" y="1072"/>
                  </a:cubicBezTo>
                  <a:cubicBezTo>
                    <a:pt x="2560" y="631"/>
                    <a:pt x="2251" y="0"/>
                    <a:pt x="169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12389;p142">
              <a:extLst>
                <a:ext uri="{FF2B5EF4-FFF2-40B4-BE49-F238E27FC236}">
                  <a16:creationId xmlns:a16="http://schemas.microsoft.com/office/drawing/2014/main" id="{FABD5A3D-62BC-49E3-B23C-5318BA0A1AED}"/>
                </a:ext>
              </a:extLst>
            </p:cNvPr>
            <p:cNvSpPr/>
            <p:nvPr/>
          </p:nvSpPr>
          <p:spPr>
            <a:xfrm>
              <a:off x="4157160" y="2083080"/>
              <a:ext cx="10662" cy="29218"/>
            </a:xfrm>
            <a:custGeom>
              <a:avLst/>
              <a:gdLst/>
              <a:ahLst/>
              <a:cxnLst/>
              <a:rect l="l" t="t" r="r" b="b"/>
              <a:pathLst>
                <a:path w="335" h="918" extrusionOk="0">
                  <a:moveTo>
                    <a:pt x="167" y="0"/>
                  </a:moveTo>
                  <a:cubicBezTo>
                    <a:pt x="72" y="0"/>
                    <a:pt x="1" y="72"/>
                    <a:pt x="1" y="167"/>
                  </a:cubicBezTo>
                  <a:lnTo>
                    <a:pt x="1" y="762"/>
                  </a:lnTo>
                  <a:cubicBezTo>
                    <a:pt x="1" y="846"/>
                    <a:pt x="72" y="917"/>
                    <a:pt x="167" y="917"/>
                  </a:cubicBezTo>
                  <a:cubicBezTo>
                    <a:pt x="275" y="917"/>
                    <a:pt x="334" y="846"/>
                    <a:pt x="334" y="762"/>
                  </a:cubicBezTo>
                  <a:lnTo>
                    <a:pt x="334" y="167"/>
                  </a:lnTo>
                  <a:cubicBezTo>
                    <a:pt x="334" y="72"/>
                    <a:pt x="263" y="0"/>
                    <a:pt x="16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12390;p142">
              <a:extLst>
                <a:ext uri="{FF2B5EF4-FFF2-40B4-BE49-F238E27FC236}">
                  <a16:creationId xmlns:a16="http://schemas.microsoft.com/office/drawing/2014/main" id="{29A9DDD7-B6A6-4057-B47E-8362909D6236}"/>
                </a:ext>
              </a:extLst>
            </p:cNvPr>
            <p:cNvSpPr/>
            <p:nvPr/>
          </p:nvSpPr>
          <p:spPr>
            <a:xfrm>
              <a:off x="4109419" y="2096034"/>
              <a:ext cx="21261" cy="26862"/>
            </a:xfrm>
            <a:custGeom>
              <a:avLst/>
              <a:gdLst/>
              <a:ahLst/>
              <a:cxnLst/>
              <a:rect l="l" t="t" r="r" b="b"/>
              <a:pathLst>
                <a:path w="668" h="844" extrusionOk="0">
                  <a:moveTo>
                    <a:pt x="183" y="0"/>
                  </a:moveTo>
                  <a:cubicBezTo>
                    <a:pt x="156" y="0"/>
                    <a:pt x="130" y="7"/>
                    <a:pt x="108" y="22"/>
                  </a:cubicBezTo>
                  <a:cubicBezTo>
                    <a:pt x="36" y="70"/>
                    <a:pt x="1" y="177"/>
                    <a:pt x="48" y="248"/>
                  </a:cubicBezTo>
                  <a:lnTo>
                    <a:pt x="346" y="772"/>
                  </a:lnTo>
                  <a:cubicBezTo>
                    <a:pt x="393" y="808"/>
                    <a:pt x="429" y="844"/>
                    <a:pt x="489" y="844"/>
                  </a:cubicBezTo>
                  <a:cubicBezTo>
                    <a:pt x="524" y="844"/>
                    <a:pt x="548" y="844"/>
                    <a:pt x="572" y="832"/>
                  </a:cubicBezTo>
                  <a:cubicBezTo>
                    <a:pt x="643" y="784"/>
                    <a:pt x="667" y="677"/>
                    <a:pt x="632" y="605"/>
                  </a:cubicBezTo>
                  <a:lnTo>
                    <a:pt x="334" y="82"/>
                  </a:lnTo>
                  <a:cubicBezTo>
                    <a:pt x="301" y="33"/>
                    <a:pt x="241" y="0"/>
                    <a:pt x="18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391;p142">
              <a:extLst>
                <a:ext uri="{FF2B5EF4-FFF2-40B4-BE49-F238E27FC236}">
                  <a16:creationId xmlns:a16="http://schemas.microsoft.com/office/drawing/2014/main" id="{E8D15E45-0686-4C42-A8E5-19EC6C7AA433}"/>
                </a:ext>
              </a:extLst>
            </p:cNvPr>
            <p:cNvSpPr/>
            <p:nvPr/>
          </p:nvSpPr>
          <p:spPr>
            <a:xfrm>
              <a:off x="4074950" y="2130121"/>
              <a:ext cx="28454" cy="19669"/>
            </a:xfrm>
            <a:custGeom>
              <a:avLst/>
              <a:gdLst/>
              <a:ahLst/>
              <a:cxnLst/>
              <a:rect l="l" t="t" r="r" b="b"/>
              <a:pathLst>
                <a:path w="894" h="618" extrusionOk="0">
                  <a:moveTo>
                    <a:pt x="188" y="1"/>
                  </a:moveTo>
                  <a:cubicBezTo>
                    <a:pt x="130" y="1"/>
                    <a:pt x="72" y="33"/>
                    <a:pt x="48" y="82"/>
                  </a:cubicBezTo>
                  <a:cubicBezTo>
                    <a:pt x="0" y="154"/>
                    <a:pt x="24" y="261"/>
                    <a:pt x="107" y="308"/>
                  </a:cubicBezTo>
                  <a:lnTo>
                    <a:pt x="619" y="606"/>
                  </a:lnTo>
                  <a:cubicBezTo>
                    <a:pt x="655" y="618"/>
                    <a:pt x="679" y="618"/>
                    <a:pt x="703" y="618"/>
                  </a:cubicBezTo>
                  <a:cubicBezTo>
                    <a:pt x="762" y="618"/>
                    <a:pt x="798" y="594"/>
                    <a:pt x="834" y="546"/>
                  </a:cubicBezTo>
                  <a:cubicBezTo>
                    <a:pt x="893" y="475"/>
                    <a:pt x="881" y="368"/>
                    <a:pt x="786" y="320"/>
                  </a:cubicBezTo>
                  <a:lnTo>
                    <a:pt x="262" y="23"/>
                  </a:lnTo>
                  <a:cubicBezTo>
                    <a:pt x="240" y="8"/>
                    <a:pt x="214" y="1"/>
                    <a:pt x="1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392;p142">
              <a:extLst>
                <a:ext uri="{FF2B5EF4-FFF2-40B4-BE49-F238E27FC236}">
                  <a16:creationId xmlns:a16="http://schemas.microsoft.com/office/drawing/2014/main" id="{4F165BE0-522F-4FDA-8549-30EA9B99ACD9}"/>
                </a:ext>
              </a:extLst>
            </p:cNvPr>
            <p:cNvSpPr/>
            <p:nvPr/>
          </p:nvSpPr>
          <p:spPr>
            <a:xfrm>
              <a:off x="4063555" y="2177067"/>
              <a:ext cx="29218" cy="10630"/>
            </a:xfrm>
            <a:custGeom>
              <a:avLst/>
              <a:gdLst/>
              <a:ahLst/>
              <a:cxnLst/>
              <a:rect l="l" t="t" r="r" b="b"/>
              <a:pathLst>
                <a:path w="918" h="334" extrusionOk="0">
                  <a:moveTo>
                    <a:pt x="168" y="0"/>
                  </a:moveTo>
                  <a:cubicBezTo>
                    <a:pt x="72" y="0"/>
                    <a:pt x="1" y="83"/>
                    <a:pt x="1" y="167"/>
                  </a:cubicBezTo>
                  <a:cubicBezTo>
                    <a:pt x="1" y="262"/>
                    <a:pt x="72" y="334"/>
                    <a:pt x="168" y="334"/>
                  </a:cubicBezTo>
                  <a:lnTo>
                    <a:pt x="763" y="334"/>
                  </a:lnTo>
                  <a:cubicBezTo>
                    <a:pt x="846" y="334"/>
                    <a:pt x="918" y="262"/>
                    <a:pt x="918" y="167"/>
                  </a:cubicBezTo>
                  <a:cubicBezTo>
                    <a:pt x="918" y="83"/>
                    <a:pt x="846" y="0"/>
                    <a:pt x="7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393;p142">
              <a:extLst>
                <a:ext uri="{FF2B5EF4-FFF2-40B4-BE49-F238E27FC236}">
                  <a16:creationId xmlns:a16="http://schemas.microsoft.com/office/drawing/2014/main" id="{25C60269-EBDD-4349-BBC1-6390D05FA669}"/>
                </a:ext>
              </a:extLst>
            </p:cNvPr>
            <p:cNvSpPr/>
            <p:nvPr/>
          </p:nvSpPr>
          <p:spPr>
            <a:xfrm>
              <a:off x="4073804" y="2215005"/>
              <a:ext cx="29600" cy="20051"/>
            </a:xfrm>
            <a:custGeom>
              <a:avLst/>
              <a:gdLst/>
              <a:ahLst/>
              <a:cxnLst/>
              <a:rect l="l" t="t" r="r" b="b"/>
              <a:pathLst>
                <a:path w="930" h="630" extrusionOk="0">
                  <a:moveTo>
                    <a:pt x="735" y="1"/>
                  </a:moveTo>
                  <a:cubicBezTo>
                    <a:pt x="709" y="1"/>
                    <a:pt x="681" y="8"/>
                    <a:pt x="655" y="23"/>
                  </a:cubicBezTo>
                  <a:lnTo>
                    <a:pt x="143" y="320"/>
                  </a:lnTo>
                  <a:cubicBezTo>
                    <a:pt x="0" y="404"/>
                    <a:pt x="60" y="630"/>
                    <a:pt x="227" y="630"/>
                  </a:cubicBezTo>
                  <a:cubicBezTo>
                    <a:pt x="298" y="630"/>
                    <a:pt x="298" y="606"/>
                    <a:pt x="822" y="308"/>
                  </a:cubicBezTo>
                  <a:cubicBezTo>
                    <a:pt x="893" y="261"/>
                    <a:pt x="929" y="154"/>
                    <a:pt x="881" y="82"/>
                  </a:cubicBezTo>
                  <a:cubicBezTo>
                    <a:pt x="849" y="33"/>
                    <a:pt x="794" y="1"/>
                    <a:pt x="73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12394;p142">
              <a:extLst>
                <a:ext uri="{FF2B5EF4-FFF2-40B4-BE49-F238E27FC236}">
                  <a16:creationId xmlns:a16="http://schemas.microsoft.com/office/drawing/2014/main" id="{387ACEA5-F1D6-4A40-AD08-9BE9ABCDC9CE}"/>
                </a:ext>
              </a:extLst>
            </p:cNvPr>
            <p:cNvSpPr/>
            <p:nvPr/>
          </p:nvSpPr>
          <p:spPr>
            <a:xfrm>
              <a:off x="4109419" y="2242472"/>
              <a:ext cx="21261" cy="26703"/>
            </a:xfrm>
            <a:custGeom>
              <a:avLst/>
              <a:gdLst/>
              <a:ahLst/>
              <a:cxnLst/>
              <a:rect l="l" t="t" r="r" b="b"/>
              <a:pathLst>
                <a:path w="668" h="839" extrusionOk="0">
                  <a:moveTo>
                    <a:pt x="496" y="0"/>
                  </a:moveTo>
                  <a:cubicBezTo>
                    <a:pt x="441" y="0"/>
                    <a:pt x="391" y="27"/>
                    <a:pt x="358" y="76"/>
                  </a:cubicBezTo>
                  <a:lnTo>
                    <a:pt x="60" y="600"/>
                  </a:lnTo>
                  <a:cubicBezTo>
                    <a:pt x="1" y="707"/>
                    <a:pt x="72" y="838"/>
                    <a:pt x="191" y="838"/>
                  </a:cubicBezTo>
                  <a:cubicBezTo>
                    <a:pt x="251" y="838"/>
                    <a:pt x="298" y="815"/>
                    <a:pt x="334" y="767"/>
                  </a:cubicBezTo>
                  <a:lnTo>
                    <a:pt x="632" y="243"/>
                  </a:lnTo>
                  <a:cubicBezTo>
                    <a:pt x="667" y="172"/>
                    <a:pt x="643" y="64"/>
                    <a:pt x="572" y="17"/>
                  </a:cubicBezTo>
                  <a:cubicBezTo>
                    <a:pt x="546" y="6"/>
                    <a:pt x="520" y="0"/>
                    <a:pt x="4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12395;p142">
              <a:extLst>
                <a:ext uri="{FF2B5EF4-FFF2-40B4-BE49-F238E27FC236}">
                  <a16:creationId xmlns:a16="http://schemas.microsoft.com/office/drawing/2014/main" id="{E673353C-FC94-4E72-A07C-6264306762B3}"/>
                </a:ext>
              </a:extLst>
            </p:cNvPr>
            <p:cNvSpPr/>
            <p:nvPr/>
          </p:nvSpPr>
          <p:spPr>
            <a:xfrm>
              <a:off x="4157924" y="2252466"/>
              <a:ext cx="10248" cy="29600"/>
            </a:xfrm>
            <a:custGeom>
              <a:avLst/>
              <a:gdLst/>
              <a:ahLst/>
              <a:cxnLst/>
              <a:rect l="l" t="t" r="r" b="b"/>
              <a:pathLst>
                <a:path w="322" h="930" extrusionOk="0">
                  <a:moveTo>
                    <a:pt x="155" y="0"/>
                  </a:moveTo>
                  <a:cubicBezTo>
                    <a:pt x="72" y="0"/>
                    <a:pt x="1" y="84"/>
                    <a:pt x="1" y="167"/>
                  </a:cubicBezTo>
                  <a:lnTo>
                    <a:pt x="1" y="762"/>
                  </a:lnTo>
                  <a:cubicBezTo>
                    <a:pt x="1" y="858"/>
                    <a:pt x="72" y="929"/>
                    <a:pt x="155" y="929"/>
                  </a:cubicBezTo>
                  <a:cubicBezTo>
                    <a:pt x="251" y="929"/>
                    <a:pt x="322" y="858"/>
                    <a:pt x="322" y="762"/>
                  </a:cubicBezTo>
                  <a:lnTo>
                    <a:pt x="322" y="167"/>
                  </a:lnTo>
                  <a:cubicBezTo>
                    <a:pt x="322" y="84"/>
                    <a:pt x="251" y="0"/>
                    <a:pt x="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12396;p142">
              <a:extLst>
                <a:ext uri="{FF2B5EF4-FFF2-40B4-BE49-F238E27FC236}">
                  <a16:creationId xmlns:a16="http://schemas.microsoft.com/office/drawing/2014/main" id="{490CB81E-BC61-440B-8D94-DEF87C48F899}"/>
                </a:ext>
              </a:extLst>
            </p:cNvPr>
            <p:cNvSpPr/>
            <p:nvPr/>
          </p:nvSpPr>
          <p:spPr>
            <a:xfrm>
              <a:off x="4194685" y="2242472"/>
              <a:ext cx="21261" cy="27022"/>
            </a:xfrm>
            <a:custGeom>
              <a:avLst/>
              <a:gdLst/>
              <a:ahLst/>
              <a:cxnLst/>
              <a:rect l="l" t="t" r="r" b="b"/>
              <a:pathLst>
                <a:path w="668" h="849" extrusionOk="0">
                  <a:moveTo>
                    <a:pt x="181" y="0"/>
                  </a:moveTo>
                  <a:cubicBezTo>
                    <a:pt x="155" y="0"/>
                    <a:pt x="130" y="6"/>
                    <a:pt x="108" y="17"/>
                  </a:cubicBezTo>
                  <a:cubicBezTo>
                    <a:pt x="36" y="64"/>
                    <a:pt x="0" y="172"/>
                    <a:pt x="48" y="243"/>
                  </a:cubicBezTo>
                  <a:lnTo>
                    <a:pt x="346" y="767"/>
                  </a:lnTo>
                  <a:cubicBezTo>
                    <a:pt x="378" y="816"/>
                    <a:pt x="428" y="848"/>
                    <a:pt x="487" y="848"/>
                  </a:cubicBezTo>
                  <a:cubicBezTo>
                    <a:pt x="513" y="848"/>
                    <a:pt x="542" y="841"/>
                    <a:pt x="572" y="826"/>
                  </a:cubicBezTo>
                  <a:cubicBezTo>
                    <a:pt x="643" y="779"/>
                    <a:pt x="667" y="672"/>
                    <a:pt x="631" y="600"/>
                  </a:cubicBezTo>
                  <a:lnTo>
                    <a:pt x="334" y="76"/>
                  </a:lnTo>
                  <a:cubicBezTo>
                    <a:pt x="301" y="27"/>
                    <a:pt x="240" y="0"/>
                    <a:pt x="18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2397;p142">
              <a:extLst>
                <a:ext uri="{FF2B5EF4-FFF2-40B4-BE49-F238E27FC236}">
                  <a16:creationId xmlns:a16="http://schemas.microsoft.com/office/drawing/2014/main" id="{A190860D-0E63-4C4D-91CA-028407A984A7}"/>
                </a:ext>
              </a:extLst>
            </p:cNvPr>
            <p:cNvSpPr/>
            <p:nvPr/>
          </p:nvSpPr>
          <p:spPr>
            <a:xfrm>
              <a:off x="4222343" y="2215387"/>
              <a:ext cx="27690" cy="19669"/>
            </a:xfrm>
            <a:custGeom>
              <a:avLst/>
              <a:gdLst/>
              <a:ahLst/>
              <a:cxnLst/>
              <a:rect l="l" t="t" r="r" b="b"/>
              <a:pathLst>
                <a:path w="870" h="618" extrusionOk="0">
                  <a:moveTo>
                    <a:pt x="176" y="1"/>
                  </a:moveTo>
                  <a:cubicBezTo>
                    <a:pt x="118" y="1"/>
                    <a:pt x="57" y="33"/>
                    <a:pt x="24" y="82"/>
                  </a:cubicBezTo>
                  <a:cubicBezTo>
                    <a:pt x="1" y="142"/>
                    <a:pt x="13" y="249"/>
                    <a:pt x="96" y="296"/>
                  </a:cubicBezTo>
                  <a:cubicBezTo>
                    <a:pt x="632" y="594"/>
                    <a:pt x="620" y="618"/>
                    <a:pt x="691" y="618"/>
                  </a:cubicBezTo>
                  <a:cubicBezTo>
                    <a:pt x="751" y="618"/>
                    <a:pt x="798" y="594"/>
                    <a:pt x="834" y="546"/>
                  </a:cubicBezTo>
                  <a:cubicBezTo>
                    <a:pt x="870" y="475"/>
                    <a:pt x="846" y="368"/>
                    <a:pt x="775" y="320"/>
                  </a:cubicBezTo>
                  <a:lnTo>
                    <a:pt x="251" y="22"/>
                  </a:lnTo>
                  <a:cubicBezTo>
                    <a:pt x="228" y="8"/>
                    <a:pt x="202" y="1"/>
                    <a:pt x="17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2398;p142">
              <a:extLst>
                <a:ext uri="{FF2B5EF4-FFF2-40B4-BE49-F238E27FC236}">
                  <a16:creationId xmlns:a16="http://schemas.microsoft.com/office/drawing/2014/main" id="{362CB78C-54ED-430D-A99D-12FDD28A6562}"/>
                </a:ext>
              </a:extLst>
            </p:cNvPr>
            <p:cNvSpPr/>
            <p:nvPr/>
          </p:nvSpPr>
          <p:spPr>
            <a:xfrm>
              <a:off x="4232941" y="2177067"/>
              <a:ext cx="29600" cy="10630"/>
            </a:xfrm>
            <a:custGeom>
              <a:avLst/>
              <a:gdLst/>
              <a:ahLst/>
              <a:cxnLst/>
              <a:rect l="l" t="t" r="r" b="b"/>
              <a:pathLst>
                <a:path w="930" h="334" extrusionOk="0">
                  <a:moveTo>
                    <a:pt x="168" y="0"/>
                  </a:moveTo>
                  <a:cubicBezTo>
                    <a:pt x="72" y="0"/>
                    <a:pt x="1" y="83"/>
                    <a:pt x="1" y="167"/>
                  </a:cubicBezTo>
                  <a:cubicBezTo>
                    <a:pt x="1" y="262"/>
                    <a:pt x="72" y="334"/>
                    <a:pt x="168" y="334"/>
                  </a:cubicBezTo>
                  <a:lnTo>
                    <a:pt x="763" y="334"/>
                  </a:lnTo>
                  <a:cubicBezTo>
                    <a:pt x="858" y="334"/>
                    <a:pt x="930" y="262"/>
                    <a:pt x="930" y="167"/>
                  </a:cubicBezTo>
                  <a:cubicBezTo>
                    <a:pt x="930" y="83"/>
                    <a:pt x="858" y="0"/>
                    <a:pt x="76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2399;p142">
              <a:extLst>
                <a:ext uri="{FF2B5EF4-FFF2-40B4-BE49-F238E27FC236}">
                  <a16:creationId xmlns:a16="http://schemas.microsoft.com/office/drawing/2014/main" id="{E4C37F5C-B3F2-4C78-9094-E77BFC5F8E6A}"/>
                </a:ext>
              </a:extLst>
            </p:cNvPr>
            <p:cNvSpPr/>
            <p:nvPr/>
          </p:nvSpPr>
          <p:spPr>
            <a:xfrm>
              <a:off x="4221579" y="2130694"/>
              <a:ext cx="28454" cy="19478"/>
            </a:xfrm>
            <a:custGeom>
              <a:avLst/>
              <a:gdLst/>
              <a:ahLst/>
              <a:cxnLst/>
              <a:rect l="l" t="t" r="r" b="b"/>
              <a:pathLst>
                <a:path w="894" h="612" extrusionOk="0">
                  <a:moveTo>
                    <a:pt x="706" y="0"/>
                  </a:moveTo>
                  <a:cubicBezTo>
                    <a:pt x="679" y="0"/>
                    <a:pt x="654" y="5"/>
                    <a:pt x="632" y="16"/>
                  </a:cubicBezTo>
                  <a:lnTo>
                    <a:pt x="108" y="314"/>
                  </a:lnTo>
                  <a:cubicBezTo>
                    <a:pt x="37" y="362"/>
                    <a:pt x="1" y="469"/>
                    <a:pt x="48" y="540"/>
                  </a:cubicBezTo>
                  <a:cubicBezTo>
                    <a:pt x="96" y="588"/>
                    <a:pt x="144" y="612"/>
                    <a:pt x="203" y="612"/>
                  </a:cubicBezTo>
                  <a:cubicBezTo>
                    <a:pt x="227" y="612"/>
                    <a:pt x="263" y="612"/>
                    <a:pt x="275" y="600"/>
                  </a:cubicBezTo>
                  <a:lnTo>
                    <a:pt x="799" y="302"/>
                  </a:lnTo>
                  <a:cubicBezTo>
                    <a:pt x="870" y="255"/>
                    <a:pt x="894" y="159"/>
                    <a:pt x="858" y="76"/>
                  </a:cubicBezTo>
                  <a:cubicBezTo>
                    <a:pt x="825" y="27"/>
                    <a:pt x="764" y="0"/>
                    <a:pt x="70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2400;p142">
              <a:extLst>
                <a:ext uri="{FF2B5EF4-FFF2-40B4-BE49-F238E27FC236}">
                  <a16:creationId xmlns:a16="http://schemas.microsoft.com/office/drawing/2014/main" id="{67D23B51-FE01-4CDE-8509-09C755457AB0}"/>
                </a:ext>
              </a:extLst>
            </p:cNvPr>
            <p:cNvSpPr/>
            <p:nvPr/>
          </p:nvSpPr>
          <p:spPr>
            <a:xfrm>
              <a:off x="4194685" y="2095652"/>
              <a:ext cx="20879" cy="26862"/>
            </a:xfrm>
            <a:custGeom>
              <a:avLst/>
              <a:gdLst/>
              <a:ahLst/>
              <a:cxnLst/>
              <a:rect l="l" t="t" r="r" b="b"/>
              <a:pathLst>
                <a:path w="656" h="844" extrusionOk="0">
                  <a:moveTo>
                    <a:pt x="479" y="0"/>
                  </a:moveTo>
                  <a:cubicBezTo>
                    <a:pt x="428" y="0"/>
                    <a:pt x="378" y="33"/>
                    <a:pt x="346" y="82"/>
                  </a:cubicBezTo>
                  <a:lnTo>
                    <a:pt x="48" y="606"/>
                  </a:lnTo>
                  <a:cubicBezTo>
                    <a:pt x="0" y="677"/>
                    <a:pt x="36" y="784"/>
                    <a:pt x="108" y="820"/>
                  </a:cubicBezTo>
                  <a:cubicBezTo>
                    <a:pt x="131" y="844"/>
                    <a:pt x="167" y="844"/>
                    <a:pt x="179" y="844"/>
                  </a:cubicBezTo>
                  <a:cubicBezTo>
                    <a:pt x="239" y="844"/>
                    <a:pt x="286" y="808"/>
                    <a:pt x="310" y="760"/>
                  </a:cubicBezTo>
                  <a:lnTo>
                    <a:pt x="608" y="248"/>
                  </a:lnTo>
                  <a:cubicBezTo>
                    <a:pt x="655" y="165"/>
                    <a:pt x="631" y="70"/>
                    <a:pt x="548" y="22"/>
                  </a:cubicBezTo>
                  <a:cubicBezTo>
                    <a:pt x="526" y="7"/>
                    <a:pt x="502" y="0"/>
                    <a:pt x="47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2240EA7-D528-4659-8EB1-79B8AE6F1A89}"/>
              </a:ext>
            </a:extLst>
          </p:cNvPr>
          <p:cNvSpPr>
            <a:spLocks noGrp="1"/>
          </p:cNvSpPr>
          <p:nvPr>
            <p:ph type="body" idx="4294967295"/>
          </p:nvPr>
        </p:nvSpPr>
        <p:spPr>
          <a:xfrm>
            <a:off x="0" y="795338"/>
            <a:ext cx="7718425" cy="4152900"/>
          </a:xfrm>
        </p:spPr>
        <p:txBody>
          <a:bodyPr/>
          <a:lstStyle/>
          <a:p>
            <a:r>
              <a:rPr lang="en-US" sz="1400">
                <a:solidFill>
                  <a:schemeClr val="tx1"/>
                </a:solidFill>
                <a:latin typeface="Times New Roman" panose="02020603050405020304" pitchFamily="18" charset="0"/>
                <a:cs typeface="Times New Roman" panose="02020603050405020304" pitchFamily="18" charset="0"/>
              </a:rPr>
              <a:t>                 I thought the website was easy to use (n=13)</a:t>
            </a:r>
          </a:p>
          <a:p>
            <a:endParaRPr lang="en-US" sz="1400">
              <a:solidFill>
                <a:schemeClr val="tx1"/>
              </a:solidFill>
            </a:endParaRPr>
          </a:p>
          <a:p>
            <a:endParaRPr lang="en-US" sz="1400">
              <a:solidFill>
                <a:schemeClr val="tx1"/>
              </a:solidFill>
            </a:endParaRPr>
          </a:p>
          <a:p>
            <a:endParaRPr lang="en-US" sz="1400">
              <a:solidFill>
                <a:schemeClr val="tx1"/>
              </a:solidFill>
            </a:endParaRPr>
          </a:p>
          <a:p>
            <a:endParaRPr lang="en-US" sz="1400">
              <a:solidFill>
                <a:schemeClr val="tx1"/>
              </a:solidFill>
            </a:endParaRPr>
          </a:p>
          <a:p>
            <a:endParaRPr lang="en-US" sz="1400">
              <a:solidFill>
                <a:schemeClr val="tx1"/>
              </a:solidFill>
            </a:endParaRPr>
          </a:p>
          <a:p>
            <a:endParaRPr lang="en-US" sz="1400">
              <a:solidFill>
                <a:schemeClr val="tx1"/>
              </a:solidFill>
            </a:endParaRPr>
          </a:p>
          <a:p>
            <a:pPr marL="114300" indent="0">
              <a:buNone/>
            </a:pPr>
            <a:endParaRPr lang="en-US" sz="1400">
              <a:solidFill>
                <a:schemeClr val="tx1"/>
              </a:solidFill>
            </a:endParaRPr>
          </a:p>
          <a:p>
            <a:r>
              <a:rPr lang="en-US" sz="1400">
                <a:solidFill>
                  <a:schemeClr val="tx1"/>
                </a:solidFill>
                <a:latin typeface="Times New Roman" panose="02020603050405020304" pitchFamily="18" charset="0"/>
                <a:cs typeface="Times New Roman" panose="02020603050405020304" pitchFamily="18" charset="0"/>
              </a:rPr>
              <a:t>          I think most people would learn to use this site quickly (n=13)</a:t>
            </a:r>
          </a:p>
        </p:txBody>
      </p:sp>
      <p:sp>
        <p:nvSpPr>
          <p:cNvPr id="3" name="Title 2">
            <a:extLst>
              <a:ext uri="{FF2B5EF4-FFF2-40B4-BE49-F238E27FC236}">
                <a16:creationId xmlns:a16="http://schemas.microsoft.com/office/drawing/2014/main" id="{861097BB-66C0-42C0-B159-833DB820C432}"/>
              </a:ext>
            </a:extLst>
          </p:cNvPr>
          <p:cNvSpPr>
            <a:spLocks noGrp="1"/>
          </p:cNvSpPr>
          <p:nvPr>
            <p:ph type="title" idx="4294967295"/>
          </p:nvPr>
        </p:nvSpPr>
        <p:spPr>
          <a:xfrm>
            <a:off x="0" y="80963"/>
            <a:ext cx="7718425" cy="573087"/>
          </a:xfrm>
        </p:spPr>
        <p:txBody>
          <a:bodyPr/>
          <a:lstStyle/>
          <a:p>
            <a:r>
              <a:rPr lang="en-US"/>
              <a:t>Navigability Ratings</a:t>
            </a:r>
          </a:p>
        </p:txBody>
      </p:sp>
      <p:sp>
        <p:nvSpPr>
          <p:cNvPr id="4" name="Google Shape;2313;p62" descr="Slidesgo" title="Line">
            <a:extLst>
              <a:ext uri="{FF2B5EF4-FFF2-40B4-BE49-F238E27FC236}">
                <a16:creationId xmlns:a16="http://schemas.microsoft.com/office/drawing/2014/main" id="{6FC51A6F-D751-4C39-AD67-4A910A74F858}"/>
              </a:ext>
            </a:extLst>
          </p:cNvPr>
          <p:cNvSpPr/>
          <p:nvPr/>
        </p:nvSpPr>
        <p:spPr>
          <a:xfrm>
            <a:off x="3558006" y="653828"/>
            <a:ext cx="2027985" cy="45719"/>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 name="Picture 5" descr="Chart, waterfall chart&#10;&#10;Description automatically generated">
            <a:extLst>
              <a:ext uri="{FF2B5EF4-FFF2-40B4-BE49-F238E27FC236}">
                <a16:creationId xmlns:a16="http://schemas.microsoft.com/office/drawing/2014/main" id="{13E65C4F-9CFB-4157-8912-443CB305976F}"/>
              </a:ext>
            </a:extLst>
          </p:cNvPr>
          <p:cNvPicPr>
            <a:picLocks noChangeAspect="1"/>
          </p:cNvPicPr>
          <p:nvPr/>
        </p:nvPicPr>
        <p:blipFill>
          <a:blip r:embed="rId2"/>
          <a:stretch>
            <a:fillRect/>
          </a:stretch>
        </p:blipFill>
        <p:spPr>
          <a:xfrm>
            <a:off x="944283" y="1195712"/>
            <a:ext cx="4818342" cy="1544694"/>
          </a:xfrm>
          <a:prstGeom prst="rect">
            <a:avLst/>
          </a:prstGeom>
        </p:spPr>
      </p:pic>
      <p:pic>
        <p:nvPicPr>
          <p:cNvPr id="8" name="Picture 7" descr="Chart&#10;&#10;Description automatically generated">
            <a:extLst>
              <a:ext uri="{FF2B5EF4-FFF2-40B4-BE49-F238E27FC236}">
                <a16:creationId xmlns:a16="http://schemas.microsoft.com/office/drawing/2014/main" id="{F099F562-5BBD-45F2-8749-648FBA43B59A}"/>
              </a:ext>
            </a:extLst>
          </p:cNvPr>
          <p:cNvPicPr>
            <a:picLocks noChangeAspect="1"/>
          </p:cNvPicPr>
          <p:nvPr/>
        </p:nvPicPr>
        <p:blipFill>
          <a:blip r:embed="rId3"/>
          <a:stretch>
            <a:fillRect/>
          </a:stretch>
        </p:blipFill>
        <p:spPr>
          <a:xfrm>
            <a:off x="1048872" y="3281843"/>
            <a:ext cx="4763246" cy="1592824"/>
          </a:xfrm>
          <a:prstGeom prst="rect">
            <a:avLst/>
          </a:prstGeom>
        </p:spPr>
      </p:pic>
      <p:sp>
        <p:nvSpPr>
          <p:cNvPr id="10" name="TextBox 9">
            <a:extLst>
              <a:ext uri="{FF2B5EF4-FFF2-40B4-BE49-F238E27FC236}">
                <a16:creationId xmlns:a16="http://schemas.microsoft.com/office/drawing/2014/main" id="{23152976-BD9F-4E0D-AA71-37E581112751}"/>
              </a:ext>
            </a:extLst>
          </p:cNvPr>
          <p:cNvSpPr txBox="1"/>
          <p:nvPr/>
        </p:nvSpPr>
        <p:spPr>
          <a:xfrm>
            <a:off x="2647900" y="2601906"/>
            <a:ext cx="2147937" cy="276999"/>
          </a:xfrm>
          <a:prstGeom prst="rect">
            <a:avLst/>
          </a:prstGeom>
          <a:noFill/>
        </p:spPr>
        <p:txBody>
          <a:bodyPr vert="horz" wrap="square" rtlCol="0" anchor="b">
            <a:spAutoFit/>
          </a:bodyPr>
          <a:lstStyle/>
          <a:p>
            <a:r>
              <a:rPr lang="en-US" sz="1200"/>
              <a:t>Likert Scale Rating</a:t>
            </a:r>
          </a:p>
        </p:txBody>
      </p:sp>
      <p:sp>
        <p:nvSpPr>
          <p:cNvPr id="11" name="TextBox 10">
            <a:extLst>
              <a:ext uri="{FF2B5EF4-FFF2-40B4-BE49-F238E27FC236}">
                <a16:creationId xmlns:a16="http://schemas.microsoft.com/office/drawing/2014/main" id="{49A925EB-2039-4A60-8E62-0CB8073AA4D8}"/>
              </a:ext>
            </a:extLst>
          </p:cNvPr>
          <p:cNvSpPr txBox="1"/>
          <p:nvPr/>
        </p:nvSpPr>
        <p:spPr>
          <a:xfrm>
            <a:off x="2681213" y="4766984"/>
            <a:ext cx="2147937" cy="276999"/>
          </a:xfrm>
          <a:prstGeom prst="rect">
            <a:avLst/>
          </a:prstGeom>
          <a:noFill/>
        </p:spPr>
        <p:txBody>
          <a:bodyPr vert="horz" wrap="square" rtlCol="0" anchor="b">
            <a:spAutoFit/>
          </a:bodyPr>
          <a:lstStyle/>
          <a:p>
            <a:r>
              <a:rPr lang="en-US" sz="1200"/>
              <a:t>Likert Scale Rating</a:t>
            </a:r>
          </a:p>
        </p:txBody>
      </p:sp>
      <p:sp>
        <p:nvSpPr>
          <p:cNvPr id="12" name="TextBox 11">
            <a:extLst>
              <a:ext uri="{FF2B5EF4-FFF2-40B4-BE49-F238E27FC236}">
                <a16:creationId xmlns:a16="http://schemas.microsoft.com/office/drawing/2014/main" id="{A6DA9329-132E-412E-BAF1-FBD6020BA790}"/>
              </a:ext>
            </a:extLst>
          </p:cNvPr>
          <p:cNvSpPr txBox="1"/>
          <p:nvPr/>
        </p:nvSpPr>
        <p:spPr>
          <a:xfrm>
            <a:off x="710318" y="914758"/>
            <a:ext cx="338554" cy="1685925"/>
          </a:xfrm>
          <a:prstGeom prst="rect">
            <a:avLst/>
          </a:prstGeom>
          <a:noFill/>
        </p:spPr>
        <p:txBody>
          <a:bodyPr vert="vert270" wrap="square" rtlCol="0">
            <a:spAutoFit/>
          </a:bodyPr>
          <a:lstStyle/>
          <a:p>
            <a:r>
              <a:rPr lang="en-US" sz="1000"/>
              <a:t>Number of Responses</a:t>
            </a:r>
          </a:p>
        </p:txBody>
      </p:sp>
      <p:sp>
        <p:nvSpPr>
          <p:cNvPr id="13" name="TextBox 12">
            <a:extLst>
              <a:ext uri="{FF2B5EF4-FFF2-40B4-BE49-F238E27FC236}">
                <a16:creationId xmlns:a16="http://schemas.microsoft.com/office/drawing/2014/main" id="{17957750-7A28-4A77-B354-EC81D1959BBF}"/>
              </a:ext>
            </a:extLst>
          </p:cNvPr>
          <p:cNvSpPr txBox="1"/>
          <p:nvPr/>
        </p:nvSpPr>
        <p:spPr>
          <a:xfrm>
            <a:off x="710318" y="3001056"/>
            <a:ext cx="338554" cy="1685925"/>
          </a:xfrm>
          <a:prstGeom prst="rect">
            <a:avLst/>
          </a:prstGeom>
          <a:noFill/>
        </p:spPr>
        <p:txBody>
          <a:bodyPr vert="vert270" wrap="square" rtlCol="0">
            <a:spAutoFit/>
          </a:bodyPr>
          <a:lstStyle/>
          <a:p>
            <a:r>
              <a:rPr lang="en-US" sz="1000"/>
              <a:t>Number of Responses</a:t>
            </a:r>
          </a:p>
        </p:txBody>
      </p:sp>
      <p:sp>
        <p:nvSpPr>
          <p:cNvPr id="14" name="TextBox 13">
            <a:extLst>
              <a:ext uri="{FF2B5EF4-FFF2-40B4-BE49-F238E27FC236}">
                <a16:creationId xmlns:a16="http://schemas.microsoft.com/office/drawing/2014/main" id="{39D3A72F-FFAA-4B77-B5AC-6AD560C4F529}"/>
              </a:ext>
            </a:extLst>
          </p:cNvPr>
          <p:cNvSpPr txBox="1"/>
          <p:nvPr/>
        </p:nvSpPr>
        <p:spPr>
          <a:xfrm>
            <a:off x="6609610" y="1573768"/>
            <a:ext cx="2194698" cy="1240468"/>
          </a:xfrm>
          <a:prstGeom prst="rect">
            <a:avLst/>
          </a:prstGeom>
          <a:noFill/>
          <a:ln w="19050">
            <a:solidFill>
              <a:schemeClr val="tx2">
                <a:lumMod val="75000"/>
              </a:schemeClr>
            </a:solidFill>
          </a:ln>
        </p:spPr>
        <p:txBody>
          <a:bodyPr wrap="square" rtlCol="0">
            <a:spAutoFit/>
          </a:bodyPr>
          <a:lstStyle/>
          <a:p>
            <a:pPr>
              <a:lnSpc>
                <a:spcPct val="200000"/>
              </a:lnSpc>
            </a:pPr>
            <a:r>
              <a:rPr lang="en-US" sz="2000">
                <a:solidFill>
                  <a:srgbClr val="202124"/>
                </a:solidFill>
                <a:latin typeface="Patrick Hand" panose="020B0604020202020204" charset="0"/>
              </a:rPr>
              <a:t>1: Strongly Disagree</a:t>
            </a:r>
          </a:p>
          <a:p>
            <a:pPr>
              <a:lnSpc>
                <a:spcPct val="200000"/>
              </a:lnSpc>
            </a:pPr>
            <a:r>
              <a:rPr lang="en-US" sz="2000">
                <a:solidFill>
                  <a:srgbClr val="202124"/>
                </a:solidFill>
                <a:latin typeface="Patrick Hand" panose="020B0604020202020204" charset="0"/>
              </a:rPr>
              <a:t>5: Strongly Agree</a:t>
            </a:r>
            <a:endParaRPr lang="en-US" sz="2000">
              <a:latin typeface="Patrick Hand" panose="020B0604020202020204" charset="0"/>
            </a:endParaRPr>
          </a:p>
        </p:txBody>
      </p:sp>
    </p:spTree>
    <p:extLst>
      <p:ext uri="{BB962C8B-B14F-4D97-AF65-F5344CB8AC3E}">
        <p14:creationId xmlns:p14="http://schemas.microsoft.com/office/powerpoint/2010/main" val="33146360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4C2E4C-66AC-4955-AE31-599FBC54DF1D}"/>
              </a:ext>
            </a:extLst>
          </p:cNvPr>
          <p:cNvSpPr>
            <a:spLocks noGrp="1"/>
          </p:cNvSpPr>
          <p:nvPr>
            <p:ph type="title"/>
          </p:nvPr>
        </p:nvSpPr>
        <p:spPr/>
        <p:txBody>
          <a:bodyPr/>
          <a:lstStyle/>
          <a:p>
            <a:r>
              <a:rPr lang="en-US"/>
              <a:t>V1 to V2 Revisions</a:t>
            </a:r>
          </a:p>
        </p:txBody>
      </p:sp>
      <p:pic>
        <p:nvPicPr>
          <p:cNvPr id="5" name="Picture 4" descr="Graphical user interface, website&#10;&#10;Description automatically generated">
            <a:extLst>
              <a:ext uri="{FF2B5EF4-FFF2-40B4-BE49-F238E27FC236}">
                <a16:creationId xmlns:a16="http://schemas.microsoft.com/office/drawing/2014/main" id="{AE1F5096-865C-415B-BDDC-64F79FDC477F}"/>
              </a:ext>
            </a:extLst>
          </p:cNvPr>
          <p:cNvPicPr>
            <a:picLocks noChangeAspect="1"/>
          </p:cNvPicPr>
          <p:nvPr/>
        </p:nvPicPr>
        <p:blipFill>
          <a:blip r:embed="rId2"/>
          <a:stretch>
            <a:fillRect/>
          </a:stretch>
        </p:blipFill>
        <p:spPr>
          <a:xfrm>
            <a:off x="776417" y="2105023"/>
            <a:ext cx="2574170" cy="2752725"/>
          </a:xfrm>
          <a:prstGeom prst="rect">
            <a:avLst/>
          </a:prstGeom>
        </p:spPr>
      </p:pic>
      <p:pic>
        <p:nvPicPr>
          <p:cNvPr id="7" name="Picture 6" descr="Graphical user interface&#10;&#10;Description automatically generated with medium confidence">
            <a:extLst>
              <a:ext uri="{FF2B5EF4-FFF2-40B4-BE49-F238E27FC236}">
                <a16:creationId xmlns:a16="http://schemas.microsoft.com/office/drawing/2014/main" id="{96E0976D-A7A9-43F9-A5A3-C18FF1B21483}"/>
              </a:ext>
            </a:extLst>
          </p:cNvPr>
          <p:cNvPicPr>
            <a:picLocks noChangeAspect="1"/>
          </p:cNvPicPr>
          <p:nvPr/>
        </p:nvPicPr>
        <p:blipFill>
          <a:blip r:embed="rId3"/>
          <a:stretch>
            <a:fillRect/>
          </a:stretch>
        </p:blipFill>
        <p:spPr>
          <a:xfrm>
            <a:off x="3809239" y="1641697"/>
            <a:ext cx="4893714" cy="2771778"/>
          </a:xfrm>
          <a:prstGeom prst="rect">
            <a:avLst/>
          </a:prstGeom>
        </p:spPr>
      </p:pic>
      <p:sp>
        <p:nvSpPr>
          <p:cNvPr id="9" name="TextBox 8">
            <a:extLst>
              <a:ext uri="{FF2B5EF4-FFF2-40B4-BE49-F238E27FC236}">
                <a16:creationId xmlns:a16="http://schemas.microsoft.com/office/drawing/2014/main" id="{FC8D0D74-658D-41F0-82D7-56B488D5D3F8}"/>
              </a:ext>
            </a:extLst>
          </p:cNvPr>
          <p:cNvSpPr txBox="1"/>
          <p:nvPr/>
        </p:nvSpPr>
        <p:spPr>
          <a:xfrm>
            <a:off x="976187" y="1660750"/>
            <a:ext cx="2174630" cy="307777"/>
          </a:xfrm>
          <a:prstGeom prst="rect">
            <a:avLst/>
          </a:prstGeom>
          <a:noFill/>
        </p:spPr>
        <p:txBody>
          <a:bodyPr wrap="square" rtlCol="0">
            <a:spAutoFit/>
          </a:bodyPr>
          <a:lstStyle/>
          <a:p>
            <a:r>
              <a:rPr lang="en-US">
                <a:solidFill>
                  <a:srgbClr val="202124"/>
                </a:solidFill>
                <a:latin typeface="Patrick Hand" panose="020B0604020202020204" charset="0"/>
              </a:rPr>
              <a:t>Top to Side menu bars</a:t>
            </a:r>
            <a:endParaRPr lang="en-US">
              <a:latin typeface="Patrick Hand" panose="020B0604020202020204" charset="0"/>
            </a:endParaRPr>
          </a:p>
        </p:txBody>
      </p:sp>
      <p:sp>
        <p:nvSpPr>
          <p:cNvPr id="10" name="TextBox 9">
            <a:extLst>
              <a:ext uri="{FF2B5EF4-FFF2-40B4-BE49-F238E27FC236}">
                <a16:creationId xmlns:a16="http://schemas.microsoft.com/office/drawing/2014/main" id="{BDB21C8F-13B3-40BF-B51A-D0C1570F4990}"/>
              </a:ext>
            </a:extLst>
          </p:cNvPr>
          <p:cNvSpPr txBox="1"/>
          <p:nvPr/>
        </p:nvSpPr>
        <p:spPr>
          <a:xfrm>
            <a:off x="4395787" y="1352973"/>
            <a:ext cx="3080000" cy="307777"/>
          </a:xfrm>
          <a:prstGeom prst="rect">
            <a:avLst/>
          </a:prstGeom>
          <a:noFill/>
        </p:spPr>
        <p:txBody>
          <a:bodyPr wrap="square" rtlCol="0">
            <a:spAutoFit/>
          </a:bodyPr>
          <a:lstStyle/>
          <a:p>
            <a:r>
              <a:rPr lang="en-US">
                <a:solidFill>
                  <a:srgbClr val="202124"/>
                </a:solidFill>
                <a:latin typeface="Patrick Hand" panose="020B0604020202020204" charset="0"/>
              </a:rPr>
              <a:t>Separated pages for Geogebra and Desmos</a:t>
            </a:r>
            <a:endParaRPr lang="en-US">
              <a:latin typeface="Patrick Hand" panose="020B0604020202020204" charset="0"/>
            </a:endParaRPr>
          </a:p>
        </p:txBody>
      </p:sp>
      <p:sp>
        <p:nvSpPr>
          <p:cNvPr id="11" name="TextBox 10">
            <a:extLst>
              <a:ext uri="{FF2B5EF4-FFF2-40B4-BE49-F238E27FC236}">
                <a16:creationId xmlns:a16="http://schemas.microsoft.com/office/drawing/2014/main" id="{8AADC58D-F1E7-4728-9F26-3EB135271095}"/>
              </a:ext>
            </a:extLst>
          </p:cNvPr>
          <p:cNvSpPr txBox="1"/>
          <p:nvPr/>
        </p:nvSpPr>
        <p:spPr>
          <a:xfrm>
            <a:off x="5362449" y="4454011"/>
            <a:ext cx="2174630" cy="307777"/>
          </a:xfrm>
          <a:prstGeom prst="rect">
            <a:avLst/>
          </a:prstGeom>
          <a:noFill/>
        </p:spPr>
        <p:txBody>
          <a:bodyPr wrap="square" rtlCol="0">
            <a:spAutoFit/>
          </a:bodyPr>
          <a:lstStyle/>
          <a:p>
            <a:r>
              <a:rPr lang="en-US">
                <a:solidFill>
                  <a:srgbClr val="202124"/>
                </a:solidFill>
                <a:latin typeface="Patrick Hand" panose="020B0604020202020204" charset="0"/>
              </a:rPr>
              <a:t>Add “next” buttons</a:t>
            </a:r>
            <a:endParaRPr lang="en-US">
              <a:latin typeface="Patrick Hand" panose="020B0604020202020204" charset="0"/>
            </a:endParaRPr>
          </a:p>
        </p:txBody>
      </p:sp>
    </p:spTree>
    <p:extLst>
      <p:ext uri="{BB962C8B-B14F-4D97-AF65-F5344CB8AC3E}">
        <p14:creationId xmlns:p14="http://schemas.microsoft.com/office/powerpoint/2010/main" val="31623369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4C2E4C-66AC-4955-AE31-599FBC54DF1D}"/>
              </a:ext>
            </a:extLst>
          </p:cNvPr>
          <p:cNvSpPr>
            <a:spLocks noGrp="1"/>
          </p:cNvSpPr>
          <p:nvPr>
            <p:ph type="title"/>
          </p:nvPr>
        </p:nvSpPr>
        <p:spPr/>
        <p:txBody>
          <a:bodyPr/>
          <a:lstStyle/>
          <a:p>
            <a:r>
              <a:rPr lang="en-US"/>
              <a:t>V2 to V3 Revisions</a:t>
            </a:r>
          </a:p>
        </p:txBody>
      </p:sp>
      <p:sp>
        <p:nvSpPr>
          <p:cNvPr id="9" name="TextBox 8">
            <a:extLst>
              <a:ext uri="{FF2B5EF4-FFF2-40B4-BE49-F238E27FC236}">
                <a16:creationId xmlns:a16="http://schemas.microsoft.com/office/drawing/2014/main" id="{FC8D0D74-658D-41F0-82D7-56B488D5D3F8}"/>
              </a:ext>
            </a:extLst>
          </p:cNvPr>
          <p:cNvSpPr txBox="1"/>
          <p:nvPr/>
        </p:nvSpPr>
        <p:spPr>
          <a:xfrm>
            <a:off x="1258329" y="1156495"/>
            <a:ext cx="2174630" cy="307777"/>
          </a:xfrm>
          <a:prstGeom prst="rect">
            <a:avLst/>
          </a:prstGeom>
          <a:noFill/>
        </p:spPr>
        <p:txBody>
          <a:bodyPr wrap="square" rtlCol="0">
            <a:spAutoFit/>
          </a:bodyPr>
          <a:lstStyle/>
          <a:p>
            <a:r>
              <a:rPr lang="en-US">
                <a:solidFill>
                  <a:srgbClr val="202124"/>
                </a:solidFill>
                <a:latin typeface="Patrick Hand" panose="020B0604020202020204" charset="0"/>
              </a:rPr>
              <a:t>Embedded calculators </a:t>
            </a:r>
            <a:endParaRPr lang="en-US">
              <a:latin typeface="Patrick Hand" panose="020B0604020202020204" charset="0"/>
            </a:endParaRPr>
          </a:p>
        </p:txBody>
      </p:sp>
      <p:sp>
        <p:nvSpPr>
          <p:cNvPr id="10" name="TextBox 9">
            <a:extLst>
              <a:ext uri="{FF2B5EF4-FFF2-40B4-BE49-F238E27FC236}">
                <a16:creationId xmlns:a16="http://schemas.microsoft.com/office/drawing/2014/main" id="{BDB21C8F-13B3-40BF-B51A-D0C1570F4990}"/>
              </a:ext>
            </a:extLst>
          </p:cNvPr>
          <p:cNvSpPr txBox="1"/>
          <p:nvPr/>
        </p:nvSpPr>
        <p:spPr>
          <a:xfrm>
            <a:off x="6634163" y="1953047"/>
            <a:ext cx="2160836" cy="923330"/>
          </a:xfrm>
          <a:prstGeom prst="rect">
            <a:avLst/>
          </a:prstGeom>
          <a:noFill/>
        </p:spPr>
        <p:txBody>
          <a:bodyPr wrap="square" rtlCol="0">
            <a:spAutoFit/>
          </a:bodyPr>
          <a:lstStyle/>
          <a:p>
            <a:r>
              <a:rPr lang="en-US" sz="1800">
                <a:solidFill>
                  <a:srgbClr val="202124"/>
                </a:solidFill>
                <a:latin typeface="Patrick Hand" panose="020B0604020202020204" charset="0"/>
              </a:rPr>
              <a:t>Added more info on some pages and fixed grammar.</a:t>
            </a:r>
            <a:endParaRPr lang="en-US" sz="1800">
              <a:latin typeface="Patrick Hand" panose="020B0604020202020204" charset="0"/>
            </a:endParaRPr>
          </a:p>
        </p:txBody>
      </p:sp>
      <p:pic>
        <p:nvPicPr>
          <p:cNvPr id="4" name="Picture 3" descr="A picture containing table&#10;&#10;Description automatically generated">
            <a:extLst>
              <a:ext uri="{FF2B5EF4-FFF2-40B4-BE49-F238E27FC236}">
                <a16:creationId xmlns:a16="http://schemas.microsoft.com/office/drawing/2014/main" id="{9A507FB5-851E-4486-AA76-09FEC07128C0}"/>
              </a:ext>
            </a:extLst>
          </p:cNvPr>
          <p:cNvPicPr>
            <a:picLocks noChangeAspect="1"/>
          </p:cNvPicPr>
          <p:nvPr/>
        </p:nvPicPr>
        <p:blipFill>
          <a:blip r:embed="rId2"/>
          <a:stretch>
            <a:fillRect/>
          </a:stretch>
        </p:blipFill>
        <p:spPr>
          <a:xfrm>
            <a:off x="1258329" y="1512467"/>
            <a:ext cx="5115856" cy="3436023"/>
          </a:xfrm>
          <a:prstGeom prst="rect">
            <a:avLst/>
          </a:prstGeom>
          <a:ln w="19050">
            <a:solidFill>
              <a:schemeClr val="accent2">
                <a:lumMod val="75000"/>
              </a:schemeClr>
            </a:solidFill>
          </a:ln>
        </p:spPr>
      </p:pic>
    </p:spTree>
    <p:extLst>
      <p:ext uri="{BB962C8B-B14F-4D97-AF65-F5344CB8AC3E}">
        <p14:creationId xmlns:p14="http://schemas.microsoft.com/office/powerpoint/2010/main" val="18837825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Positive Comments (n≥7)</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a:xfrm>
            <a:off x="4806381" y="1633124"/>
            <a:ext cx="4140395" cy="3265200"/>
          </a:xfrm>
        </p:spPr>
        <p:txBody>
          <a:bodyPr/>
          <a:lstStyle/>
          <a:p>
            <a:pPr>
              <a:spcAft>
                <a:spcPts val="600"/>
              </a:spcAft>
            </a:pPr>
            <a:r>
              <a:rPr lang="en-US" sz="1800">
                <a:solidFill>
                  <a:schemeClr val="tx1"/>
                </a:solidFill>
              </a:rPr>
              <a:t>Simple layout and pretty images</a:t>
            </a:r>
          </a:p>
        </p:txBody>
      </p:sp>
      <p:pic>
        <p:nvPicPr>
          <p:cNvPr id="5" name="Picture 4" descr="Graphical user interface, website&#10;&#10;Description automatically generated">
            <a:extLst>
              <a:ext uri="{FF2B5EF4-FFF2-40B4-BE49-F238E27FC236}">
                <a16:creationId xmlns:a16="http://schemas.microsoft.com/office/drawing/2014/main" id="{AE68E8CE-800C-4D7B-9226-0F75C3234828}"/>
              </a:ext>
            </a:extLst>
          </p:cNvPr>
          <p:cNvPicPr>
            <a:picLocks noChangeAspect="1"/>
          </p:cNvPicPr>
          <p:nvPr/>
        </p:nvPicPr>
        <p:blipFill rotWithShape="1">
          <a:blip r:embed="rId2">
            <a:alphaModFix amt="70000"/>
          </a:blip>
          <a:srcRect t="11620" r="9720" b="4836"/>
          <a:stretch/>
        </p:blipFill>
        <p:spPr>
          <a:xfrm>
            <a:off x="465255" y="1780364"/>
            <a:ext cx="4341126" cy="2678124"/>
          </a:xfrm>
          <a:prstGeom prst="rect">
            <a:avLst/>
          </a:prstGeom>
        </p:spPr>
      </p:pic>
      <p:grpSp>
        <p:nvGrpSpPr>
          <p:cNvPr id="6" name="Google Shape;11648;p140">
            <a:extLst>
              <a:ext uri="{FF2B5EF4-FFF2-40B4-BE49-F238E27FC236}">
                <a16:creationId xmlns:a16="http://schemas.microsoft.com/office/drawing/2014/main" id="{51711E37-1585-4941-AA1B-124AA1A18370}"/>
              </a:ext>
            </a:extLst>
          </p:cNvPr>
          <p:cNvGrpSpPr/>
          <p:nvPr/>
        </p:nvGrpSpPr>
        <p:grpSpPr>
          <a:xfrm>
            <a:off x="1508404" y="198894"/>
            <a:ext cx="1127414" cy="1089712"/>
            <a:chOff x="2496894" y="3680964"/>
            <a:chExt cx="357720" cy="355148"/>
          </a:xfrm>
          <a:solidFill>
            <a:schemeClr val="accent5">
              <a:lumMod val="75000"/>
            </a:schemeClr>
          </a:solidFill>
        </p:grpSpPr>
        <p:sp>
          <p:nvSpPr>
            <p:cNvPr id="7" name="Google Shape;11649;p140">
              <a:extLst>
                <a:ext uri="{FF2B5EF4-FFF2-40B4-BE49-F238E27FC236}">
                  <a16:creationId xmlns:a16="http://schemas.microsoft.com/office/drawing/2014/main" id="{02BE6E0B-4CE0-4B62-A94A-B2A993583825}"/>
                </a:ext>
              </a:extLst>
            </p:cNvPr>
            <p:cNvSpPr/>
            <p:nvPr/>
          </p:nvSpPr>
          <p:spPr>
            <a:xfrm>
              <a:off x="2598224"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29" y="1881"/>
                    <a:pt x="1191" y="1619"/>
                    <a:pt x="1191" y="1286"/>
                  </a:cubicBezTo>
                  <a:lnTo>
                    <a:pt x="1191" y="679"/>
                  </a:lnTo>
                  <a:cubicBezTo>
                    <a:pt x="1191" y="595"/>
                    <a:pt x="1120" y="512"/>
                    <a:pt x="1037"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50;p140">
              <a:extLst>
                <a:ext uri="{FF2B5EF4-FFF2-40B4-BE49-F238E27FC236}">
                  <a16:creationId xmlns:a16="http://schemas.microsoft.com/office/drawing/2014/main" id="{59BE8FFC-DBA2-4365-B0AA-8003A4D7FEF7}"/>
                </a:ext>
              </a:extLst>
            </p:cNvPr>
            <p:cNvSpPr/>
            <p:nvPr/>
          </p:nvSpPr>
          <p:spPr>
            <a:xfrm>
              <a:off x="2715051"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30" y="1881"/>
                    <a:pt x="1191" y="1619"/>
                    <a:pt x="1191" y="1286"/>
                  </a:cubicBezTo>
                  <a:lnTo>
                    <a:pt x="1191" y="679"/>
                  </a:lnTo>
                  <a:cubicBezTo>
                    <a:pt x="1191" y="595"/>
                    <a:pt x="1120" y="512"/>
                    <a:pt x="1025"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51;p140">
              <a:extLst>
                <a:ext uri="{FF2B5EF4-FFF2-40B4-BE49-F238E27FC236}">
                  <a16:creationId xmlns:a16="http://schemas.microsoft.com/office/drawing/2014/main" id="{4B17D984-5417-4F64-96DC-0F5EA6F6E161}"/>
                </a:ext>
              </a:extLst>
            </p:cNvPr>
            <p:cNvSpPr/>
            <p:nvPr/>
          </p:nvSpPr>
          <p:spPr>
            <a:xfrm>
              <a:off x="2496894" y="3680964"/>
              <a:ext cx="297989" cy="296528"/>
            </a:xfrm>
            <a:custGeom>
              <a:avLst/>
              <a:gdLst/>
              <a:ahLst/>
              <a:cxnLst/>
              <a:rect l="l" t="t" r="r" b="b"/>
              <a:pathLst>
                <a:path w="9384" h="9338" extrusionOk="0">
                  <a:moveTo>
                    <a:pt x="5643" y="0"/>
                  </a:moveTo>
                  <a:cubicBezTo>
                    <a:pt x="5580" y="0"/>
                    <a:pt x="5517" y="1"/>
                    <a:pt x="5454" y="3"/>
                  </a:cubicBezTo>
                  <a:cubicBezTo>
                    <a:pt x="4025" y="51"/>
                    <a:pt x="2692" y="622"/>
                    <a:pt x="1680" y="1634"/>
                  </a:cubicBezTo>
                  <a:cubicBezTo>
                    <a:pt x="668" y="2646"/>
                    <a:pt x="84" y="3992"/>
                    <a:pt x="37" y="5421"/>
                  </a:cubicBezTo>
                  <a:cubicBezTo>
                    <a:pt x="1" y="6849"/>
                    <a:pt x="489" y="8219"/>
                    <a:pt x="1430" y="9278"/>
                  </a:cubicBezTo>
                  <a:cubicBezTo>
                    <a:pt x="1453" y="9302"/>
                    <a:pt x="1501" y="9338"/>
                    <a:pt x="1549" y="9338"/>
                  </a:cubicBezTo>
                  <a:cubicBezTo>
                    <a:pt x="1584" y="9338"/>
                    <a:pt x="1620" y="9314"/>
                    <a:pt x="1644" y="9290"/>
                  </a:cubicBezTo>
                  <a:cubicBezTo>
                    <a:pt x="1727" y="9231"/>
                    <a:pt x="1727" y="9123"/>
                    <a:pt x="1668" y="9052"/>
                  </a:cubicBezTo>
                  <a:cubicBezTo>
                    <a:pt x="787" y="8052"/>
                    <a:pt x="310" y="6754"/>
                    <a:pt x="358" y="5421"/>
                  </a:cubicBezTo>
                  <a:cubicBezTo>
                    <a:pt x="394" y="4075"/>
                    <a:pt x="930" y="2813"/>
                    <a:pt x="1882" y="1861"/>
                  </a:cubicBezTo>
                  <a:cubicBezTo>
                    <a:pt x="2835" y="908"/>
                    <a:pt x="4109" y="360"/>
                    <a:pt x="5442" y="325"/>
                  </a:cubicBezTo>
                  <a:cubicBezTo>
                    <a:pt x="5489" y="323"/>
                    <a:pt x="5536" y="323"/>
                    <a:pt x="5583" y="323"/>
                  </a:cubicBezTo>
                  <a:cubicBezTo>
                    <a:pt x="6877" y="323"/>
                    <a:pt x="8108" y="796"/>
                    <a:pt x="9073" y="1634"/>
                  </a:cubicBezTo>
                  <a:cubicBezTo>
                    <a:pt x="9108" y="1663"/>
                    <a:pt x="9150" y="1678"/>
                    <a:pt x="9191" y="1678"/>
                  </a:cubicBezTo>
                  <a:cubicBezTo>
                    <a:pt x="9236" y="1678"/>
                    <a:pt x="9280" y="1660"/>
                    <a:pt x="9312" y="1623"/>
                  </a:cubicBezTo>
                  <a:cubicBezTo>
                    <a:pt x="9383" y="1551"/>
                    <a:pt x="9383" y="1444"/>
                    <a:pt x="9312" y="1384"/>
                  </a:cubicBezTo>
                  <a:cubicBezTo>
                    <a:pt x="8288" y="486"/>
                    <a:pt x="6992" y="0"/>
                    <a:pt x="56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652;p140">
              <a:extLst>
                <a:ext uri="{FF2B5EF4-FFF2-40B4-BE49-F238E27FC236}">
                  <a16:creationId xmlns:a16="http://schemas.microsoft.com/office/drawing/2014/main" id="{53EE819F-0B4C-448F-945A-B7A6B382AB67}"/>
                </a:ext>
              </a:extLst>
            </p:cNvPr>
            <p:cNvSpPr/>
            <p:nvPr/>
          </p:nvSpPr>
          <p:spPr>
            <a:xfrm>
              <a:off x="2555895" y="3739075"/>
              <a:ext cx="298719" cy="297036"/>
            </a:xfrm>
            <a:custGeom>
              <a:avLst/>
              <a:gdLst/>
              <a:ahLst/>
              <a:cxnLst/>
              <a:rect l="l" t="t" r="r" b="b"/>
              <a:pathLst>
                <a:path w="9407" h="9354" extrusionOk="0">
                  <a:moveTo>
                    <a:pt x="7840" y="1"/>
                  </a:moveTo>
                  <a:cubicBezTo>
                    <a:pt x="7800" y="1"/>
                    <a:pt x="7760" y="15"/>
                    <a:pt x="7727" y="43"/>
                  </a:cubicBezTo>
                  <a:cubicBezTo>
                    <a:pt x="7644" y="102"/>
                    <a:pt x="7644" y="209"/>
                    <a:pt x="7704" y="281"/>
                  </a:cubicBezTo>
                  <a:cubicBezTo>
                    <a:pt x="8585" y="1281"/>
                    <a:pt x="9061" y="2579"/>
                    <a:pt x="9013" y="3912"/>
                  </a:cubicBezTo>
                  <a:cubicBezTo>
                    <a:pt x="8978" y="5257"/>
                    <a:pt x="8430" y="6520"/>
                    <a:pt x="7489" y="7472"/>
                  </a:cubicBezTo>
                  <a:cubicBezTo>
                    <a:pt x="6537" y="8425"/>
                    <a:pt x="5263" y="8972"/>
                    <a:pt x="3929" y="9008"/>
                  </a:cubicBezTo>
                  <a:cubicBezTo>
                    <a:pt x="3881" y="9009"/>
                    <a:pt x="3833" y="9010"/>
                    <a:pt x="3785" y="9010"/>
                  </a:cubicBezTo>
                  <a:cubicBezTo>
                    <a:pt x="2491" y="9010"/>
                    <a:pt x="1251" y="8548"/>
                    <a:pt x="298" y="7698"/>
                  </a:cubicBezTo>
                  <a:cubicBezTo>
                    <a:pt x="264" y="7670"/>
                    <a:pt x="222" y="7655"/>
                    <a:pt x="180" y="7655"/>
                  </a:cubicBezTo>
                  <a:cubicBezTo>
                    <a:pt x="135" y="7655"/>
                    <a:pt x="91" y="7673"/>
                    <a:pt x="60" y="7710"/>
                  </a:cubicBezTo>
                  <a:cubicBezTo>
                    <a:pt x="0" y="7782"/>
                    <a:pt x="0" y="7889"/>
                    <a:pt x="72" y="7948"/>
                  </a:cubicBezTo>
                  <a:cubicBezTo>
                    <a:pt x="1096" y="8853"/>
                    <a:pt x="2393" y="9353"/>
                    <a:pt x="3763" y="9353"/>
                  </a:cubicBezTo>
                  <a:lnTo>
                    <a:pt x="3929" y="9353"/>
                  </a:lnTo>
                  <a:cubicBezTo>
                    <a:pt x="5358" y="9306"/>
                    <a:pt x="6692" y="8722"/>
                    <a:pt x="7704" y="7710"/>
                  </a:cubicBezTo>
                  <a:cubicBezTo>
                    <a:pt x="8716" y="6698"/>
                    <a:pt x="9299" y="5365"/>
                    <a:pt x="9347" y="3936"/>
                  </a:cubicBezTo>
                  <a:cubicBezTo>
                    <a:pt x="9406" y="2507"/>
                    <a:pt x="8894" y="1126"/>
                    <a:pt x="7966"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653;p140">
              <a:extLst>
                <a:ext uri="{FF2B5EF4-FFF2-40B4-BE49-F238E27FC236}">
                  <a16:creationId xmlns:a16="http://schemas.microsoft.com/office/drawing/2014/main" id="{FB0BEAA9-7CD8-491F-BFB9-3D86E661C582}"/>
                </a:ext>
              </a:extLst>
            </p:cNvPr>
            <p:cNvSpPr/>
            <p:nvPr/>
          </p:nvSpPr>
          <p:spPr>
            <a:xfrm>
              <a:off x="2569867" y="3875336"/>
              <a:ext cx="211393" cy="99139"/>
            </a:xfrm>
            <a:custGeom>
              <a:avLst/>
              <a:gdLst/>
              <a:ahLst/>
              <a:cxnLst/>
              <a:rect l="l" t="t" r="r" b="b"/>
              <a:pathLst>
                <a:path w="6657" h="3122" extrusionOk="0">
                  <a:moveTo>
                    <a:pt x="5692" y="478"/>
                  </a:moveTo>
                  <a:lnTo>
                    <a:pt x="5692" y="478"/>
                  </a:lnTo>
                  <a:cubicBezTo>
                    <a:pt x="5644" y="562"/>
                    <a:pt x="5597" y="657"/>
                    <a:pt x="5537" y="728"/>
                  </a:cubicBezTo>
                  <a:cubicBezTo>
                    <a:pt x="5466" y="859"/>
                    <a:pt x="5311" y="931"/>
                    <a:pt x="5156" y="966"/>
                  </a:cubicBezTo>
                  <a:cubicBezTo>
                    <a:pt x="4537" y="1038"/>
                    <a:pt x="3918" y="1074"/>
                    <a:pt x="3323" y="1074"/>
                  </a:cubicBezTo>
                  <a:cubicBezTo>
                    <a:pt x="2715" y="1074"/>
                    <a:pt x="2096" y="1038"/>
                    <a:pt x="1489" y="966"/>
                  </a:cubicBezTo>
                  <a:cubicBezTo>
                    <a:pt x="1334" y="955"/>
                    <a:pt x="1191" y="859"/>
                    <a:pt x="1108" y="740"/>
                  </a:cubicBezTo>
                  <a:cubicBezTo>
                    <a:pt x="1049" y="657"/>
                    <a:pt x="1001" y="574"/>
                    <a:pt x="953" y="490"/>
                  </a:cubicBezTo>
                  <a:lnTo>
                    <a:pt x="953" y="490"/>
                  </a:lnTo>
                  <a:cubicBezTo>
                    <a:pt x="1727" y="609"/>
                    <a:pt x="2525" y="681"/>
                    <a:pt x="3323" y="681"/>
                  </a:cubicBezTo>
                  <a:cubicBezTo>
                    <a:pt x="4120" y="681"/>
                    <a:pt x="4918" y="609"/>
                    <a:pt x="5692" y="478"/>
                  </a:cubicBezTo>
                  <a:close/>
                  <a:moveTo>
                    <a:pt x="6347" y="324"/>
                  </a:moveTo>
                  <a:cubicBezTo>
                    <a:pt x="6311" y="335"/>
                    <a:pt x="6311" y="335"/>
                    <a:pt x="6311" y="359"/>
                  </a:cubicBezTo>
                  <a:cubicBezTo>
                    <a:pt x="6121" y="1050"/>
                    <a:pt x="5716" y="1681"/>
                    <a:pt x="5180" y="2121"/>
                  </a:cubicBezTo>
                  <a:cubicBezTo>
                    <a:pt x="4644" y="2574"/>
                    <a:pt x="3989" y="2812"/>
                    <a:pt x="3323" y="2812"/>
                  </a:cubicBezTo>
                  <a:cubicBezTo>
                    <a:pt x="2656" y="2812"/>
                    <a:pt x="2001" y="2574"/>
                    <a:pt x="1465" y="2121"/>
                  </a:cubicBezTo>
                  <a:cubicBezTo>
                    <a:pt x="941" y="1693"/>
                    <a:pt x="537" y="1050"/>
                    <a:pt x="334" y="359"/>
                  </a:cubicBezTo>
                  <a:lnTo>
                    <a:pt x="334" y="335"/>
                  </a:lnTo>
                  <a:cubicBezTo>
                    <a:pt x="406" y="359"/>
                    <a:pt x="477" y="371"/>
                    <a:pt x="572" y="395"/>
                  </a:cubicBezTo>
                  <a:cubicBezTo>
                    <a:pt x="644" y="574"/>
                    <a:pt x="739" y="752"/>
                    <a:pt x="834" y="907"/>
                  </a:cubicBezTo>
                  <a:cubicBezTo>
                    <a:pt x="965" y="1109"/>
                    <a:pt x="1203" y="1264"/>
                    <a:pt x="1465" y="1276"/>
                  </a:cubicBezTo>
                  <a:cubicBezTo>
                    <a:pt x="2084" y="1347"/>
                    <a:pt x="2715" y="1383"/>
                    <a:pt x="3335" y="1383"/>
                  </a:cubicBezTo>
                  <a:cubicBezTo>
                    <a:pt x="3954" y="1383"/>
                    <a:pt x="4585" y="1347"/>
                    <a:pt x="5216" y="1276"/>
                  </a:cubicBezTo>
                  <a:cubicBezTo>
                    <a:pt x="5466" y="1240"/>
                    <a:pt x="5704" y="1109"/>
                    <a:pt x="5835" y="883"/>
                  </a:cubicBezTo>
                  <a:cubicBezTo>
                    <a:pt x="5942" y="728"/>
                    <a:pt x="6037" y="562"/>
                    <a:pt x="6109" y="383"/>
                  </a:cubicBezTo>
                  <a:cubicBezTo>
                    <a:pt x="6180" y="371"/>
                    <a:pt x="6252" y="347"/>
                    <a:pt x="6347" y="324"/>
                  </a:cubicBezTo>
                  <a:close/>
                  <a:moveTo>
                    <a:pt x="334" y="0"/>
                  </a:moveTo>
                  <a:cubicBezTo>
                    <a:pt x="256" y="0"/>
                    <a:pt x="181" y="36"/>
                    <a:pt x="120" y="97"/>
                  </a:cubicBezTo>
                  <a:cubicBezTo>
                    <a:pt x="37" y="193"/>
                    <a:pt x="1" y="324"/>
                    <a:pt x="37" y="443"/>
                  </a:cubicBezTo>
                  <a:cubicBezTo>
                    <a:pt x="251" y="1217"/>
                    <a:pt x="668" y="1883"/>
                    <a:pt x="1263" y="2360"/>
                  </a:cubicBezTo>
                  <a:cubicBezTo>
                    <a:pt x="1858" y="2871"/>
                    <a:pt x="2596" y="3122"/>
                    <a:pt x="3335" y="3122"/>
                  </a:cubicBezTo>
                  <a:cubicBezTo>
                    <a:pt x="4097" y="3122"/>
                    <a:pt x="4811" y="2860"/>
                    <a:pt x="5406" y="2360"/>
                  </a:cubicBezTo>
                  <a:cubicBezTo>
                    <a:pt x="5990" y="1871"/>
                    <a:pt x="6418" y="1205"/>
                    <a:pt x="6645" y="443"/>
                  </a:cubicBezTo>
                  <a:cubicBezTo>
                    <a:pt x="6656" y="324"/>
                    <a:pt x="6633" y="193"/>
                    <a:pt x="6549" y="97"/>
                  </a:cubicBezTo>
                  <a:cubicBezTo>
                    <a:pt x="6495" y="43"/>
                    <a:pt x="6412" y="2"/>
                    <a:pt x="6328" y="2"/>
                  </a:cubicBezTo>
                  <a:cubicBezTo>
                    <a:pt x="6302" y="2"/>
                    <a:pt x="6277" y="6"/>
                    <a:pt x="6252" y="14"/>
                  </a:cubicBezTo>
                  <a:cubicBezTo>
                    <a:pt x="5323" y="240"/>
                    <a:pt x="4335" y="359"/>
                    <a:pt x="3335" y="359"/>
                  </a:cubicBezTo>
                  <a:cubicBezTo>
                    <a:pt x="2334" y="359"/>
                    <a:pt x="1346" y="240"/>
                    <a:pt x="418" y="14"/>
                  </a:cubicBezTo>
                  <a:cubicBezTo>
                    <a:pt x="390" y="5"/>
                    <a:pt x="3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4437435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Positive Comments (n≥7)</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a:xfrm>
            <a:off x="4806381" y="1633124"/>
            <a:ext cx="4140395" cy="3265200"/>
          </a:xfrm>
        </p:spPr>
        <p:txBody>
          <a:bodyPr/>
          <a:lstStyle/>
          <a:p>
            <a:pPr>
              <a:spcAft>
                <a:spcPts val="600"/>
              </a:spcAft>
            </a:pPr>
            <a:r>
              <a:rPr lang="en-US" sz="1800">
                <a:solidFill>
                  <a:schemeClr val="tx1"/>
                </a:solidFill>
              </a:rPr>
              <a:t>Simple layout and pretty images</a:t>
            </a:r>
          </a:p>
          <a:p>
            <a:pPr>
              <a:spcAft>
                <a:spcPts val="600"/>
              </a:spcAft>
            </a:pPr>
            <a:r>
              <a:rPr lang="en-US" sz="1800">
                <a:solidFill>
                  <a:schemeClr val="tx1"/>
                </a:solidFill>
              </a:rPr>
              <a:t>Geogebra videos interesting</a:t>
            </a:r>
          </a:p>
        </p:txBody>
      </p:sp>
      <p:pic>
        <p:nvPicPr>
          <p:cNvPr id="5" name="Picture 4" descr="Graphical user interface, website&#10;&#10;Description automatically generated">
            <a:extLst>
              <a:ext uri="{FF2B5EF4-FFF2-40B4-BE49-F238E27FC236}">
                <a16:creationId xmlns:a16="http://schemas.microsoft.com/office/drawing/2014/main" id="{AE68E8CE-800C-4D7B-9226-0F75C3234828}"/>
              </a:ext>
            </a:extLst>
          </p:cNvPr>
          <p:cNvPicPr>
            <a:picLocks noChangeAspect="1"/>
          </p:cNvPicPr>
          <p:nvPr/>
        </p:nvPicPr>
        <p:blipFill rotWithShape="1">
          <a:blip r:embed="rId2">
            <a:alphaModFix amt="70000"/>
          </a:blip>
          <a:srcRect t="11620" r="9720" b="4836"/>
          <a:stretch/>
        </p:blipFill>
        <p:spPr>
          <a:xfrm>
            <a:off x="465255" y="1780364"/>
            <a:ext cx="4341126" cy="2678124"/>
          </a:xfrm>
          <a:prstGeom prst="rect">
            <a:avLst/>
          </a:prstGeom>
        </p:spPr>
      </p:pic>
      <p:grpSp>
        <p:nvGrpSpPr>
          <p:cNvPr id="6" name="Google Shape;11648;p140">
            <a:extLst>
              <a:ext uri="{FF2B5EF4-FFF2-40B4-BE49-F238E27FC236}">
                <a16:creationId xmlns:a16="http://schemas.microsoft.com/office/drawing/2014/main" id="{51711E37-1585-4941-AA1B-124AA1A18370}"/>
              </a:ext>
            </a:extLst>
          </p:cNvPr>
          <p:cNvGrpSpPr/>
          <p:nvPr/>
        </p:nvGrpSpPr>
        <p:grpSpPr>
          <a:xfrm>
            <a:off x="1508404" y="198894"/>
            <a:ext cx="1127414" cy="1089712"/>
            <a:chOff x="2496894" y="3680964"/>
            <a:chExt cx="357720" cy="355148"/>
          </a:xfrm>
          <a:solidFill>
            <a:schemeClr val="accent5">
              <a:lumMod val="75000"/>
            </a:schemeClr>
          </a:solidFill>
        </p:grpSpPr>
        <p:sp>
          <p:nvSpPr>
            <p:cNvPr id="7" name="Google Shape;11649;p140">
              <a:extLst>
                <a:ext uri="{FF2B5EF4-FFF2-40B4-BE49-F238E27FC236}">
                  <a16:creationId xmlns:a16="http://schemas.microsoft.com/office/drawing/2014/main" id="{02BE6E0B-4CE0-4B62-A94A-B2A993583825}"/>
                </a:ext>
              </a:extLst>
            </p:cNvPr>
            <p:cNvSpPr/>
            <p:nvPr/>
          </p:nvSpPr>
          <p:spPr>
            <a:xfrm>
              <a:off x="2598224"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29" y="1881"/>
                    <a:pt x="1191" y="1619"/>
                    <a:pt x="1191" y="1286"/>
                  </a:cubicBezTo>
                  <a:lnTo>
                    <a:pt x="1191" y="679"/>
                  </a:lnTo>
                  <a:cubicBezTo>
                    <a:pt x="1191" y="595"/>
                    <a:pt x="1120" y="512"/>
                    <a:pt x="1037"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50;p140">
              <a:extLst>
                <a:ext uri="{FF2B5EF4-FFF2-40B4-BE49-F238E27FC236}">
                  <a16:creationId xmlns:a16="http://schemas.microsoft.com/office/drawing/2014/main" id="{59BE8FFC-DBA2-4365-B0AA-8003A4D7FEF7}"/>
                </a:ext>
              </a:extLst>
            </p:cNvPr>
            <p:cNvSpPr/>
            <p:nvPr/>
          </p:nvSpPr>
          <p:spPr>
            <a:xfrm>
              <a:off x="2715051"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30" y="1881"/>
                    <a:pt x="1191" y="1619"/>
                    <a:pt x="1191" y="1286"/>
                  </a:cubicBezTo>
                  <a:lnTo>
                    <a:pt x="1191" y="679"/>
                  </a:lnTo>
                  <a:cubicBezTo>
                    <a:pt x="1191" y="595"/>
                    <a:pt x="1120" y="512"/>
                    <a:pt x="1025"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51;p140">
              <a:extLst>
                <a:ext uri="{FF2B5EF4-FFF2-40B4-BE49-F238E27FC236}">
                  <a16:creationId xmlns:a16="http://schemas.microsoft.com/office/drawing/2014/main" id="{4B17D984-5417-4F64-96DC-0F5EA6F6E161}"/>
                </a:ext>
              </a:extLst>
            </p:cNvPr>
            <p:cNvSpPr/>
            <p:nvPr/>
          </p:nvSpPr>
          <p:spPr>
            <a:xfrm>
              <a:off x="2496894" y="3680964"/>
              <a:ext cx="297989" cy="296528"/>
            </a:xfrm>
            <a:custGeom>
              <a:avLst/>
              <a:gdLst/>
              <a:ahLst/>
              <a:cxnLst/>
              <a:rect l="l" t="t" r="r" b="b"/>
              <a:pathLst>
                <a:path w="9384" h="9338" extrusionOk="0">
                  <a:moveTo>
                    <a:pt x="5643" y="0"/>
                  </a:moveTo>
                  <a:cubicBezTo>
                    <a:pt x="5580" y="0"/>
                    <a:pt x="5517" y="1"/>
                    <a:pt x="5454" y="3"/>
                  </a:cubicBezTo>
                  <a:cubicBezTo>
                    <a:pt x="4025" y="51"/>
                    <a:pt x="2692" y="622"/>
                    <a:pt x="1680" y="1634"/>
                  </a:cubicBezTo>
                  <a:cubicBezTo>
                    <a:pt x="668" y="2646"/>
                    <a:pt x="84" y="3992"/>
                    <a:pt x="37" y="5421"/>
                  </a:cubicBezTo>
                  <a:cubicBezTo>
                    <a:pt x="1" y="6849"/>
                    <a:pt x="489" y="8219"/>
                    <a:pt x="1430" y="9278"/>
                  </a:cubicBezTo>
                  <a:cubicBezTo>
                    <a:pt x="1453" y="9302"/>
                    <a:pt x="1501" y="9338"/>
                    <a:pt x="1549" y="9338"/>
                  </a:cubicBezTo>
                  <a:cubicBezTo>
                    <a:pt x="1584" y="9338"/>
                    <a:pt x="1620" y="9314"/>
                    <a:pt x="1644" y="9290"/>
                  </a:cubicBezTo>
                  <a:cubicBezTo>
                    <a:pt x="1727" y="9231"/>
                    <a:pt x="1727" y="9123"/>
                    <a:pt x="1668" y="9052"/>
                  </a:cubicBezTo>
                  <a:cubicBezTo>
                    <a:pt x="787" y="8052"/>
                    <a:pt x="310" y="6754"/>
                    <a:pt x="358" y="5421"/>
                  </a:cubicBezTo>
                  <a:cubicBezTo>
                    <a:pt x="394" y="4075"/>
                    <a:pt x="930" y="2813"/>
                    <a:pt x="1882" y="1861"/>
                  </a:cubicBezTo>
                  <a:cubicBezTo>
                    <a:pt x="2835" y="908"/>
                    <a:pt x="4109" y="360"/>
                    <a:pt x="5442" y="325"/>
                  </a:cubicBezTo>
                  <a:cubicBezTo>
                    <a:pt x="5489" y="323"/>
                    <a:pt x="5536" y="323"/>
                    <a:pt x="5583" y="323"/>
                  </a:cubicBezTo>
                  <a:cubicBezTo>
                    <a:pt x="6877" y="323"/>
                    <a:pt x="8108" y="796"/>
                    <a:pt x="9073" y="1634"/>
                  </a:cubicBezTo>
                  <a:cubicBezTo>
                    <a:pt x="9108" y="1663"/>
                    <a:pt x="9150" y="1678"/>
                    <a:pt x="9191" y="1678"/>
                  </a:cubicBezTo>
                  <a:cubicBezTo>
                    <a:pt x="9236" y="1678"/>
                    <a:pt x="9280" y="1660"/>
                    <a:pt x="9312" y="1623"/>
                  </a:cubicBezTo>
                  <a:cubicBezTo>
                    <a:pt x="9383" y="1551"/>
                    <a:pt x="9383" y="1444"/>
                    <a:pt x="9312" y="1384"/>
                  </a:cubicBezTo>
                  <a:cubicBezTo>
                    <a:pt x="8288" y="486"/>
                    <a:pt x="6992" y="0"/>
                    <a:pt x="56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652;p140">
              <a:extLst>
                <a:ext uri="{FF2B5EF4-FFF2-40B4-BE49-F238E27FC236}">
                  <a16:creationId xmlns:a16="http://schemas.microsoft.com/office/drawing/2014/main" id="{53EE819F-0B4C-448F-945A-B7A6B382AB67}"/>
                </a:ext>
              </a:extLst>
            </p:cNvPr>
            <p:cNvSpPr/>
            <p:nvPr/>
          </p:nvSpPr>
          <p:spPr>
            <a:xfrm>
              <a:off x="2555895" y="3739075"/>
              <a:ext cx="298719" cy="297036"/>
            </a:xfrm>
            <a:custGeom>
              <a:avLst/>
              <a:gdLst/>
              <a:ahLst/>
              <a:cxnLst/>
              <a:rect l="l" t="t" r="r" b="b"/>
              <a:pathLst>
                <a:path w="9407" h="9354" extrusionOk="0">
                  <a:moveTo>
                    <a:pt x="7840" y="1"/>
                  </a:moveTo>
                  <a:cubicBezTo>
                    <a:pt x="7800" y="1"/>
                    <a:pt x="7760" y="15"/>
                    <a:pt x="7727" y="43"/>
                  </a:cubicBezTo>
                  <a:cubicBezTo>
                    <a:pt x="7644" y="102"/>
                    <a:pt x="7644" y="209"/>
                    <a:pt x="7704" y="281"/>
                  </a:cubicBezTo>
                  <a:cubicBezTo>
                    <a:pt x="8585" y="1281"/>
                    <a:pt x="9061" y="2579"/>
                    <a:pt x="9013" y="3912"/>
                  </a:cubicBezTo>
                  <a:cubicBezTo>
                    <a:pt x="8978" y="5257"/>
                    <a:pt x="8430" y="6520"/>
                    <a:pt x="7489" y="7472"/>
                  </a:cubicBezTo>
                  <a:cubicBezTo>
                    <a:pt x="6537" y="8425"/>
                    <a:pt x="5263" y="8972"/>
                    <a:pt x="3929" y="9008"/>
                  </a:cubicBezTo>
                  <a:cubicBezTo>
                    <a:pt x="3881" y="9009"/>
                    <a:pt x="3833" y="9010"/>
                    <a:pt x="3785" y="9010"/>
                  </a:cubicBezTo>
                  <a:cubicBezTo>
                    <a:pt x="2491" y="9010"/>
                    <a:pt x="1251" y="8548"/>
                    <a:pt x="298" y="7698"/>
                  </a:cubicBezTo>
                  <a:cubicBezTo>
                    <a:pt x="264" y="7670"/>
                    <a:pt x="222" y="7655"/>
                    <a:pt x="180" y="7655"/>
                  </a:cubicBezTo>
                  <a:cubicBezTo>
                    <a:pt x="135" y="7655"/>
                    <a:pt x="91" y="7673"/>
                    <a:pt x="60" y="7710"/>
                  </a:cubicBezTo>
                  <a:cubicBezTo>
                    <a:pt x="0" y="7782"/>
                    <a:pt x="0" y="7889"/>
                    <a:pt x="72" y="7948"/>
                  </a:cubicBezTo>
                  <a:cubicBezTo>
                    <a:pt x="1096" y="8853"/>
                    <a:pt x="2393" y="9353"/>
                    <a:pt x="3763" y="9353"/>
                  </a:cubicBezTo>
                  <a:lnTo>
                    <a:pt x="3929" y="9353"/>
                  </a:lnTo>
                  <a:cubicBezTo>
                    <a:pt x="5358" y="9306"/>
                    <a:pt x="6692" y="8722"/>
                    <a:pt x="7704" y="7710"/>
                  </a:cubicBezTo>
                  <a:cubicBezTo>
                    <a:pt x="8716" y="6698"/>
                    <a:pt x="9299" y="5365"/>
                    <a:pt x="9347" y="3936"/>
                  </a:cubicBezTo>
                  <a:cubicBezTo>
                    <a:pt x="9406" y="2507"/>
                    <a:pt x="8894" y="1126"/>
                    <a:pt x="7966"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653;p140">
              <a:extLst>
                <a:ext uri="{FF2B5EF4-FFF2-40B4-BE49-F238E27FC236}">
                  <a16:creationId xmlns:a16="http://schemas.microsoft.com/office/drawing/2014/main" id="{FB0BEAA9-7CD8-491F-BFB9-3D86E661C582}"/>
                </a:ext>
              </a:extLst>
            </p:cNvPr>
            <p:cNvSpPr/>
            <p:nvPr/>
          </p:nvSpPr>
          <p:spPr>
            <a:xfrm>
              <a:off x="2569867" y="3875336"/>
              <a:ext cx="211393" cy="99139"/>
            </a:xfrm>
            <a:custGeom>
              <a:avLst/>
              <a:gdLst/>
              <a:ahLst/>
              <a:cxnLst/>
              <a:rect l="l" t="t" r="r" b="b"/>
              <a:pathLst>
                <a:path w="6657" h="3122" extrusionOk="0">
                  <a:moveTo>
                    <a:pt x="5692" y="478"/>
                  </a:moveTo>
                  <a:lnTo>
                    <a:pt x="5692" y="478"/>
                  </a:lnTo>
                  <a:cubicBezTo>
                    <a:pt x="5644" y="562"/>
                    <a:pt x="5597" y="657"/>
                    <a:pt x="5537" y="728"/>
                  </a:cubicBezTo>
                  <a:cubicBezTo>
                    <a:pt x="5466" y="859"/>
                    <a:pt x="5311" y="931"/>
                    <a:pt x="5156" y="966"/>
                  </a:cubicBezTo>
                  <a:cubicBezTo>
                    <a:pt x="4537" y="1038"/>
                    <a:pt x="3918" y="1074"/>
                    <a:pt x="3323" y="1074"/>
                  </a:cubicBezTo>
                  <a:cubicBezTo>
                    <a:pt x="2715" y="1074"/>
                    <a:pt x="2096" y="1038"/>
                    <a:pt x="1489" y="966"/>
                  </a:cubicBezTo>
                  <a:cubicBezTo>
                    <a:pt x="1334" y="955"/>
                    <a:pt x="1191" y="859"/>
                    <a:pt x="1108" y="740"/>
                  </a:cubicBezTo>
                  <a:cubicBezTo>
                    <a:pt x="1049" y="657"/>
                    <a:pt x="1001" y="574"/>
                    <a:pt x="953" y="490"/>
                  </a:cubicBezTo>
                  <a:lnTo>
                    <a:pt x="953" y="490"/>
                  </a:lnTo>
                  <a:cubicBezTo>
                    <a:pt x="1727" y="609"/>
                    <a:pt x="2525" y="681"/>
                    <a:pt x="3323" y="681"/>
                  </a:cubicBezTo>
                  <a:cubicBezTo>
                    <a:pt x="4120" y="681"/>
                    <a:pt x="4918" y="609"/>
                    <a:pt x="5692" y="478"/>
                  </a:cubicBezTo>
                  <a:close/>
                  <a:moveTo>
                    <a:pt x="6347" y="324"/>
                  </a:moveTo>
                  <a:cubicBezTo>
                    <a:pt x="6311" y="335"/>
                    <a:pt x="6311" y="335"/>
                    <a:pt x="6311" y="359"/>
                  </a:cubicBezTo>
                  <a:cubicBezTo>
                    <a:pt x="6121" y="1050"/>
                    <a:pt x="5716" y="1681"/>
                    <a:pt x="5180" y="2121"/>
                  </a:cubicBezTo>
                  <a:cubicBezTo>
                    <a:pt x="4644" y="2574"/>
                    <a:pt x="3989" y="2812"/>
                    <a:pt x="3323" y="2812"/>
                  </a:cubicBezTo>
                  <a:cubicBezTo>
                    <a:pt x="2656" y="2812"/>
                    <a:pt x="2001" y="2574"/>
                    <a:pt x="1465" y="2121"/>
                  </a:cubicBezTo>
                  <a:cubicBezTo>
                    <a:pt x="941" y="1693"/>
                    <a:pt x="537" y="1050"/>
                    <a:pt x="334" y="359"/>
                  </a:cubicBezTo>
                  <a:lnTo>
                    <a:pt x="334" y="335"/>
                  </a:lnTo>
                  <a:cubicBezTo>
                    <a:pt x="406" y="359"/>
                    <a:pt x="477" y="371"/>
                    <a:pt x="572" y="395"/>
                  </a:cubicBezTo>
                  <a:cubicBezTo>
                    <a:pt x="644" y="574"/>
                    <a:pt x="739" y="752"/>
                    <a:pt x="834" y="907"/>
                  </a:cubicBezTo>
                  <a:cubicBezTo>
                    <a:pt x="965" y="1109"/>
                    <a:pt x="1203" y="1264"/>
                    <a:pt x="1465" y="1276"/>
                  </a:cubicBezTo>
                  <a:cubicBezTo>
                    <a:pt x="2084" y="1347"/>
                    <a:pt x="2715" y="1383"/>
                    <a:pt x="3335" y="1383"/>
                  </a:cubicBezTo>
                  <a:cubicBezTo>
                    <a:pt x="3954" y="1383"/>
                    <a:pt x="4585" y="1347"/>
                    <a:pt x="5216" y="1276"/>
                  </a:cubicBezTo>
                  <a:cubicBezTo>
                    <a:pt x="5466" y="1240"/>
                    <a:pt x="5704" y="1109"/>
                    <a:pt x="5835" y="883"/>
                  </a:cubicBezTo>
                  <a:cubicBezTo>
                    <a:pt x="5942" y="728"/>
                    <a:pt x="6037" y="562"/>
                    <a:pt x="6109" y="383"/>
                  </a:cubicBezTo>
                  <a:cubicBezTo>
                    <a:pt x="6180" y="371"/>
                    <a:pt x="6252" y="347"/>
                    <a:pt x="6347" y="324"/>
                  </a:cubicBezTo>
                  <a:close/>
                  <a:moveTo>
                    <a:pt x="334" y="0"/>
                  </a:moveTo>
                  <a:cubicBezTo>
                    <a:pt x="256" y="0"/>
                    <a:pt x="181" y="36"/>
                    <a:pt x="120" y="97"/>
                  </a:cubicBezTo>
                  <a:cubicBezTo>
                    <a:pt x="37" y="193"/>
                    <a:pt x="1" y="324"/>
                    <a:pt x="37" y="443"/>
                  </a:cubicBezTo>
                  <a:cubicBezTo>
                    <a:pt x="251" y="1217"/>
                    <a:pt x="668" y="1883"/>
                    <a:pt x="1263" y="2360"/>
                  </a:cubicBezTo>
                  <a:cubicBezTo>
                    <a:pt x="1858" y="2871"/>
                    <a:pt x="2596" y="3122"/>
                    <a:pt x="3335" y="3122"/>
                  </a:cubicBezTo>
                  <a:cubicBezTo>
                    <a:pt x="4097" y="3122"/>
                    <a:pt x="4811" y="2860"/>
                    <a:pt x="5406" y="2360"/>
                  </a:cubicBezTo>
                  <a:cubicBezTo>
                    <a:pt x="5990" y="1871"/>
                    <a:pt x="6418" y="1205"/>
                    <a:pt x="6645" y="443"/>
                  </a:cubicBezTo>
                  <a:cubicBezTo>
                    <a:pt x="6656" y="324"/>
                    <a:pt x="6633" y="193"/>
                    <a:pt x="6549" y="97"/>
                  </a:cubicBezTo>
                  <a:cubicBezTo>
                    <a:pt x="6495" y="43"/>
                    <a:pt x="6412" y="2"/>
                    <a:pt x="6328" y="2"/>
                  </a:cubicBezTo>
                  <a:cubicBezTo>
                    <a:pt x="6302" y="2"/>
                    <a:pt x="6277" y="6"/>
                    <a:pt x="6252" y="14"/>
                  </a:cubicBezTo>
                  <a:cubicBezTo>
                    <a:pt x="5323" y="240"/>
                    <a:pt x="4335" y="359"/>
                    <a:pt x="3335" y="359"/>
                  </a:cubicBezTo>
                  <a:cubicBezTo>
                    <a:pt x="2334" y="359"/>
                    <a:pt x="1346" y="240"/>
                    <a:pt x="418" y="14"/>
                  </a:cubicBezTo>
                  <a:cubicBezTo>
                    <a:pt x="390" y="5"/>
                    <a:pt x="3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6863955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Positive Comments (n≥7)</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a:xfrm>
            <a:off x="4806381" y="1633124"/>
            <a:ext cx="4140395" cy="3265200"/>
          </a:xfrm>
        </p:spPr>
        <p:txBody>
          <a:bodyPr/>
          <a:lstStyle/>
          <a:p>
            <a:pPr>
              <a:spcAft>
                <a:spcPts val="600"/>
              </a:spcAft>
            </a:pPr>
            <a:r>
              <a:rPr lang="en-US" sz="1800">
                <a:solidFill>
                  <a:schemeClr val="tx1"/>
                </a:solidFill>
              </a:rPr>
              <a:t>Simple layout and pretty images</a:t>
            </a:r>
          </a:p>
          <a:p>
            <a:pPr>
              <a:spcAft>
                <a:spcPts val="600"/>
              </a:spcAft>
            </a:pPr>
            <a:r>
              <a:rPr lang="en-US" sz="1800">
                <a:solidFill>
                  <a:schemeClr val="tx1"/>
                </a:solidFill>
              </a:rPr>
              <a:t>Geogebra videos interesting</a:t>
            </a:r>
          </a:p>
          <a:p>
            <a:pPr>
              <a:spcAft>
                <a:spcPts val="600"/>
              </a:spcAft>
            </a:pPr>
            <a:r>
              <a:rPr lang="en-US" sz="1800">
                <a:solidFill>
                  <a:schemeClr val="tx1"/>
                </a:solidFill>
              </a:rPr>
              <a:t>List of activities; don’t have to spend time searching from scratch</a:t>
            </a:r>
          </a:p>
        </p:txBody>
      </p:sp>
      <p:pic>
        <p:nvPicPr>
          <p:cNvPr id="5" name="Picture 4" descr="Graphical user interface, website&#10;&#10;Description automatically generated">
            <a:extLst>
              <a:ext uri="{FF2B5EF4-FFF2-40B4-BE49-F238E27FC236}">
                <a16:creationId xmlns:a16="http://schemas.microsoft.com/office/drawing/2014/main" id="{AE68E8CE-800C-4D7B-9226-0F75C3234828}"/>
              </a:ext>
            </a:extLst>
          </p:cNvPr>
          <p:cNvPicPr>
            <a:picLocks noChangeAspect="1"/>
          </p:cNvPicPr>
          <p:nvPr/>
        </p:nvPicPr>
        <p:blipFill rotWithShape="1">
          <a:blip r:embed="rId2">
            <a:alphaModFix amt="70000"/>
          </a:blip>
          <a:srcRect t="11620" r="9720" b="4836"/>
          <a:stretch/>
        </p:blipFill>
        <p:spPr>
          <a:xfrm>
            <a:off x="465255" y="1780364"/>
            <a:ext cx="4341126" cy="2678124"/>
          </a:xfrm>
          <a:prstGeom prst="rect">
            <a:avLst/>
          </a:prstGeom>
        </p:spPr>
      </p:pic>
      <p:grpSp>
        <p:nvGrpSpPr>
          <p:cNvPr id="6" name="Google Shape;11648;p140">
            <a:extLst>
              <a:ext uri="{FF2B5EF4-FFF2-40B4-BE49-F238E27FC236}">
                <a16:creationId xmlns:a16="http://schemas.microsoft.com/office/drawing/2014/main" id="{51711E37-1585-4941-AA1B-124AA1A18370}"/>
              </a:ext>
            </a:extLst>
          </p:cNvPr>
          <p:cNvGrpSpPr/>
          <p:nvPr/>
        </p:nvGrpSpPr>
        <p:grpSpPr>
          <a:xfrm>
            <a:off x="1508404" y="198894"/>
            <a:ext cx="1127414" cy="1089712"/>
            <a:chOff x="2496894" y="3680964"/>
            <a:chExt cx="357720" cy="355148"/>
          </a:xfrm>
          <a:solidFill>
            <a:schemeClr val="accent5">
              <a:lumMod val="75000"/>
            </a:schemeClr>
          </a:solidFill>
        </p:grpSpPr>
        <p:sp>
          <p:nvSpPr>
            <p:cNvPr id="7" name="Google Shape;11649;p140">
              <a:extLst>
                <a:ext uri="{FF2B5EF4-FFF2-40B4-BE49-F238E27FC236}">
                  <a16:creationId xmlns:a16="http://schemas.microsoft.com/office/drawing/2014/main" id="{02BE6E0B-4CE0-4B62-A94A-B2A993583825}"/>
                </a:ext>
              </a:extLst>
            </p:cNvPr>
            <p:cNvSpPr/>
            <p:nvPr/>
          </p:nvSpPr>
          <p:spPr>
            <a:xfrm>
              <a:off x="2598224"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29" y="1881"/>
                    <a:pt x="1191" y="1619"/>
                    <a:pt x="1191" y="1286"/>
                  </a:cubicBezTo>
                  <a:lnTo>
                    <a:pt x="1191" y="679"/>
                  </a:lnTo>
                  <a:cubicBezTo>
                    <a:pt x="1191" y="595"/>
                    <a:pt x="1120" y="512"/>
                    <a:pt x="1037"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50;p140">
              <a:extLst>
                <a:ext uri="{FF2B5EF4-FFF2-40B4-BE49-F238E27FC236}">
                  <a16:creationId xmlns:a16="http://schemas.microsoft.com/office/drawing/2014/main" id="{59BE8FFC-DBA2-4365-B0AA-8003A4D7FEF7}"/>
                </a:ext>
              </a:extLst>
            </p:cNvPr>
            <p:cNvSpPr/>
            <p:nvPr/>
          </p:nvSpPr>
          <p:spPr>
            <a:xfrm>
              <a:off x="2715051"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30" y="1881"/>
                    <a:pt x="1191" y="1619"/>
                    <a:pt x="1191" y="1286"/>
                  </a:cubicBezTo>
                  <a:lnTo>
                    <a:pt x="1191" y="679"/>
                  </a:lnTo>
                  <a:cubicBezTo>
                    <a:pt x="1191" y="595"/>
                    <a:pt x="1120" y="512"/>
                    <a:pt x="1025"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51;p140">
              <a:extLst>
                <a:ext uri="{FF2B5EF4-FFF2-40B4-BE49-F238E27FC236}">
                  <a16:creationId xmlns:a16="http://schemas.microsoft.com/office/drawing/2014/main" id="{4B17D984-5417-4F64-96DC-0F5EA6F6E161}"/>
                </a:ext>
              </a:extLst>
            </p:cNvPr>
            <p:cNvSpPr/>
            <p:nvPr/>
          </p:nvSpPr>
          <p:spPr>
            <a:xfrm>
              <a:off x="2496894" y="3680964"/>
              <a:ext cx="297989" cy="296528"/>
            </a:xfrm>
            <a:custGeom>
              <a:avLst/>
              <a:gdLst/>
              <a:ahLst/>
              <a:cxnLst/>
              <a:rect l="l" t="t" r="r" b="b"/>
              <a:pathLst>
                <a:path w="9384" h="9338" extrusionOk="0">
                  <a:moveTo>
                    <a:pt x="5643" y="0"/>
                  </a:moveTo>
                  <a:cubicBezTo>
                    <a:pt x="5580" y="0"/>
                    <a:pt x="5517" y="1"/>
                    <a:pt x="5454" y="3"/>
                  </a:cubicBezTo>
                  <a:cubicBezTo>
                    <a:pt x="4025" y="51"/>
                    <a:pt x="2692" y="622"/>
                    <a:pt x="1680" y="1634"/>
                  </a:cubicBezTo>
                  <a:cubicBezTo>
                    <a:pt x="668" y="2646"/>
                    <a:pt x="84" y="3992"/>
                    <a:pt x="37" y="5421"/>
                  </a:cubicBezTo>
                  <a:cubicBezTo>
                    <a:pt x="1" y="6849"/>
                    <a:pt x="489" y="8219"/>
                    <a:pt x="1430" y="9278"/>
                  </a:cubicBezTo>
                  <a:cubicBezTo>
                    <a:pt x="1453" y="9302"/>
                    <a:pt x="1501" y="9338"/>
                    <a:pt x="1549" y="9338"/>
                  </a:cubicBezTo>
                  <a:cubicBezTo>
                    <a:pt x="1584" y="9338"/>
                    <a:pt x="1620" y="9314"/>
                    <a:pt x="1644" y="9290"/>
                  </a:cubicBezTo>
                  <a:cubicBezTo>
                    <a:pt x="1727" y="9231"/>
                    <a:pt x="1727" y="9123"/>
                    <a:pt x="1668" y="9052"/>
                  </a:cubicBezTo>
                  <a:cubicBezTo>
                    <a:pt x="787" y="8052"/>
                    <a:pt x="310" y="6754"/>
                    <a:pt x="358" y="5421"/>
                  </a:cubicBezTo>
                  <a:cubicBezTo>
                    <a:pt x="394" y="4075"/>
                    <a:pt x="930" y="2813"/>
                    <a:pt x="1882" y="1861"/>
                  </a:cubicBezTo>
                  <a:cubicBezTo>
                    <a:pt x="2835" y="908"/>
                    <a:pt x="4109" y="360"/>
                    <a:pt x="5442" y="325"/>
                  </a:cubicBezTo>
                  <a:cubicBezTo>
                    <a:pt x="5489" y="323"/>
                    <a:pt x="5536" y="323"/>
                    <a:pt x="5583" y="323"/>
                  </a:cubicBezTo>
                  <a:cubicBezTo>
                    <a:pt x="6877" y="323"/>
                    <a:pt x="8108" y="796"/>
                    <a:pt x="9073" y="1634"/>
                  </a:cubicBezTo>
                  <a:cubicBezTo>
                    <a:pt x="9108" y="1663"/>
                    <a:pt x="9150" y="1678"/>
                    <a:pt x="9191" y="1678"/>
                  </a:cubicBezTo>
                  <a:cubicBezTo>
                    <a:pt x="9236" y="1678"/>
                    <a:pt x="9280" y="1660"/>
                    <a:pt x="9312" y="1623"/>
                  </a:cubicBezTo>
                  <a:cubicBezTo>
                    <a:pt x="9383" y="1551"/>
                    <a:pt x="9383" y="1444"/>
                    <a:pt x="9312" y="1384"/>
                  </a:cubicBezTo>
                  <a:cubicBezTo>
                    <a:pt x="8288" y="486"/>
                    <a:pt x="6992" y="0"/>
                    <a:pt x="56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652;p140">
              <a:extLst>
                <a:ext uri="{FF2B5EF4-FFF2-40B4-BE49-F238E27FC236}">
                  <a16:creationId xmlns:a16="http://schemas.microsoft.com/office/drawing/2014/main" id="{53EE819F-0B4C-448F-945A-B7A6B382AB67}"/>
                </a:ext>
              </a:extLst>
            </p:cNvPr>
            <p:cNvSpPr/>
            <p:nvPr/>
          </p:nvSpPr>
          <p:spPr>
            <a:xfrm>
              <a:off x="2555895" y="3739075"/>
              <a:ext cx="298719" cy="297036"/>
            </a:xfrm>
            <a:custGeom>
              <a:avLst/>
              <a:gdLst/>
              <a:ahLst/>
              <a:cxnLst/>
              <a:rect l="l" t="t" r="r" b="b"/>
              <a:pathLst>
                <a:path w="9407" h="9354" extrusionOk="0">
                  <a:moveTo>
                    <a:pt x="7840" y="1"/>
                  </a:moveTo>
                  <a:cubicBezTo>
                    <a:pt x="7800" y="1"/>
                    <a:pt x="7760" y="15"/>
                    <a:pt x="7727" y="43"/>
                  </a:cubicBezTo>
                  <a:cubicBezTo>
                    <a:pt x="7644" y="102"/>
                    <a:pt x="7644" y="209"/>
                    <a:pt x="7704" y="281"/>
                  </a:cubicBezTo>
                  <a:cubicBezTo>
                    <a:pt x="8585" y="1281"/>
                    <a:pt x="9061" y="2579"/>
                    <a:pt x="9013" y="3912"/>
                  </a:cubicBezTo>
                  <a:cubicBezTo>
                    <a:pt x="8978" y="5257"/>
                    <a:pt x="8430" y="6520"/>
                    <a:pt x="7489" y="7472"/>
                  </a:cubicBezTo>
                  <a:cubicBezTo>
                    <a:pt x="6537" y="8425"/>
                    <a:pt x="5263" y="8972"/>
                    <a:pt x="3929" y="9008"/>
                  </a:cubicBezTo>
                  <a:cubicBezTo>
                    <a:pt x="3881" y="9009"/>
                    <a:pt x="3833" y="9010"/>
                    <a:pt x="3785" y="9010"/>
                  </a:cubicBezTo>
                  <a:cubicBezTo>
                    <a:pt x="2491" y="9010"/>
                    <a:pt x="1251" y="8548"/>
                    <a:pt x="298" y="7698"/>
                  </a:cubicBezTo>
                  <a:cubicBezTo>
                    <a:pt x="264" y="7670"/>
                    <a:pt x="222" y="7655"/>
                    <a:pt x="180" y="7655"/>
                  </a:cubicBezTo>
                  <a:cubicBezTo>
                    <a:pt x="135" y="7655"/>
                    <a:pt x="91" y="7673"/>
                    <a:pt x="60" y="7710"/>
                  </a:cubicBezTo>
                  <a:cubicBezTo>
                    <a:pt x="0" y="7782"/>
                    <a:pt x="0" y="7889"/>
                    <a:pt x="72" y="7948"/>
                  </a:cubicBezTo>
                  <a:cubicBezTo>
                    <a:pt x="1096" y="8853"/>
                    <a:pt x="2393" y="9353"/>
                    <a:pt x="3763" y="9353"/>
                  </a:cubicBezTo>
                  <a:lnTo>
                    <a:pt x="3929" y="9353"/>
                  </a:lnTo>
                  <a:cubicBezTo>
                    <a:pt x="5358" y="9306"/>
                    <a:pt x="6692" y="8722"/>
                    <a:pt x="7704" y="7710"/>
                  </a:cubicBezTo>
                  <a:cubicBezTo>
                    <a:pt x="8716" y="6698"/>
                    <a:pt x="9299" y="5365"/>
                    <a:pt x="9347" y="3936"/>
                  </a:cubicBezTo>
                  <a:cubicBezTo>
                    <a:pt x="9406" y="2507"/>
                    <a:pt x="8894" y="1126"/>
                    <a:pt x="7966"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653;p140">
              <a:extLst>
                <a:ext uri="{FF2B5EF4-FFF2-40B4-BE49-F238E27FC236}">
                  <a16:creationId xmlns:a16="http://schemas.microsoft.com/office/drawing/2014/main" id="{FB0BEAA9-7CD8-491F-BFB9-3D86E661C582}"/>
                </a:ext>
              </a:extLst>
            </p:cNvPr>
            <p:cNvSpPr/>
            <p:nvPr/>
          </p:nvSpPr>
          <p:spPr>
            <a:xfrm>
              <a:off x="2569867" y="3875336"/>
              <a:ext cx="211393" cy="99139"/>
            </a:xfrm>
            <a:custGeom>
              <a:avLst/>
              <a:gdLst/>
              <a:ahLst/>
              <a:cxnLst/>
              <a:rect l="l" t="t" r="r" b="b"/>
              <a:pathLst>
                <a:path w="6657" h="3122" extrusionOk="0">
                  <a:moveTo>
                    <a:pt x="5692" y="478"/>
                  </a:moveTo>
                  <a:lnTo>
                    <a:pt x="5692" y="478"/>
                  </a:lnTo>
                  <a:cubicBezTo>
                    <a:pt x="5644" y="562"/>
                    <a:pt x="5597" y="657"/>
                    <a:pt x="5537" y="728"/>
                  </a:cubicBezTo>
                  <a:cubicBezTo>
                    <a:pt x="5466" y="859"/>
                    <a:pt x="5311" y="931"/>
                    <a:pt x="5156" y="966"/>
                  </a:cubicBezTo>
                  <a:cubicBezTo>
                    <a:pt x="4537" y="1038"/>
                    <a:pt x="3918" y="1074"/>
                    <a:pt x="3323" y="1074"/>
                  </a:cubicBezTo>
                  <a:cubicBezTo>
                    <a:pt x="2715" y="1074"/>
                    <a:pt x="2096" y="1038"/>
                    <a:pt x="1489" y="966"/>
                  </a:cubicBezTo>
                  <a:cubicBezTo>
                    <a:pt x="1334" y="955"/>
                    <a:pt x="1191" y="859"/>
                    <a:pt x="1108" y="740"/>
                  </a:cubicBezTo>
                  <a:cubicBezTo>
                    <a:pt x="1049" y="657"/>
                    <a:pt x="1001" y="574"/>
                    <a:pt x="953" y="490"/>
                  </a:cubicBezTo>
                  <a:lnTo>
                    <a:pt x="953" y="490"/>
                  </a:lnTo>
                  <a:cubicBezTo>
                    <a:pt x="1727" y="609"/>
                    <a:pt x="2525" y="681"/>
                    <a:pt x="3323" y="681"/>
                  </a:cubicBezTo>
                  <a:cubicBezTo>
                    <a:pt x="4120" y="681"/>
                    <a:pt x="4918" y="609"/>
                    <a:pt x="5692" y="478"/>
                  </a:cubicBezTo>
                  <a:close/>
                  <a:moveTo>
                    <a:pt x="6347" y="324"/>
                  </a:moveTo>
                  <a:cubicBezTo>
                    <a:pt x="6311" y="335"/>
                    <a:pt x="6311" y="335"/>
                    <a:pt x="6311" y="359"/>
                  </a:cubicBezTo>
                  <a:cubicBezTo>
                    <a:pt x="6121" y="1050"/>
                    <a:pt x="5716" y="1681"/>
                    <a:pt x="5180" y="2121"/>
                  </a:cubicBezTo>
                  <a:cubicBezTo>
                    <a:pt x="4644" y="2574"/>
                    <a:pt x="3989" y="2812"/>
                    <a:pt x="3323" y="2812"/>
                  </a:cubicBezTo>
                  <a:cubicBezTo>
                    <a:pt x="2656" y="2812"/>
                    <a:pt x="2001" y="2574"/>
                    <a:pt x="1465" y="2121"/>
                  </a:cubicBezTo>
                  <a:cubicBezTo>
                    <a:pt x="941" y="1693"/>
                    <a:pt x="537" y="1050"/>
                    <a:pt x="334" y="359"/>
                  </a:cubicBezTo>
                  <a:lnTo>
                    <a:pt x="334" y="335"/>
                  </a:lnTo>
                  <a:cubicBezTo>
                    <a:pt x="406" y="359"/>
                    <a:pt x="477" y="371"/>
                    <a:pt x="572" y="395"/>
                  </a:cubicBezTo>
                  <a:cubicBezTo>
                    <a:pt x="644" y="574"/>
                    <a:pt x="739" y="752"/>
                    <a:pt x="834" y="907"/>
                  </a:cubicBezTo>
                  <a:cubicBezTo>
                    <a:pt x="965" y="1109"/>
                    <a:pt x="1203" y="1264"/>
                    <a:pt x="1465" y="1276"/>
                  </a:cubicBezTo>
                  <a:cubicBezTo>
                    <a:pt x="2084" y="1347"/>
                    <a:pt x="2715" y="1383"/>
                    <a:pt x="3335" y="1383"/>
                  </a:cubicBezTo>
                  <a:cubicBezTo>
                    <a:pt x="3954" y="1383"/>
                    <a:pt x="4585" y="1347"/>
                    <a:pt x="5216" y="1276"/>
                  </a:cubicBezTo>
                  <a:cubicBezTo>
                    <a:pt x="5466" y="1240"/>
                    <a:pt x="5704" y="1109"/>
                    <a:pt x="5835" y="883"/>
                  </a:cubicBezTo>
                  <a:cubicBezTo>
                    <a:pt x="5942" y="728"/>
                    <a:pt x="6037" y="562"/>
                    <a:pt x="6109" y="383"/>
                  </a:cubicBezTo>
                  <a:cubicBezTo>
                    <a:pt x="6180" y="371"/>
                    <a:pt x="6252" y="347"/>
                    <a:pt x="6347" y="324"/>
                  </a:cubicBezTo>
                  <a:close/>
                  <a:moveTo>
                    <a:pt x="334" y="0"/>
                  </a:moveTo>
                  <a:cubicBezTo>
                    <a:pt x="256" y="0"/>
                    <a:pt x="181" y="36"/>
                    <a:pt x="120" y="97"/>
                  </a:cubicBezTo>
                  <a:cubicBezTo>
                    <a:pt x="37" y="193"/>
                    <a:pt x="1" y="324"/>
                    <a:pt x="37" y="443"/>
                  </a:cubicBezTo>
                  <a:cubicBezTo>
                    <a:pt x="251" y="1217"/>
                    <a:pt x="668" y="1883"/>
                    <a:pt x="1263" y="2360"/>
                  </a:cubicBezTo>
                  <a:cubicBezTo>
                    <a:pt x="1858" y="2871"/>
                    <a:pt x="2596" y="3122"/>
                    <a:pt x="3335" y="3122"/>
                  </a:cubicBezTo>
                  <a:cubicBezTo>
                    <a:pt x="4097" y="3122"/>
                    <a:pt x="4811" y="2860"/>
                    <a:pt x="5406" y="2360"/>
                  </a:cubicBezTo>
                  <a:cubicBezTo>
                    <a:pt x="5990" y="1871"/>
                    <a:pt x="6418" y="1205"/>
                    <a:pt x="6645" y="443"/>
                  </a:cubicBezTo>
                  <a:cubicBezTo>
                    <a:pt x="6656" y="324"/>
                    <a:pt x="6633" y="193"/>
                    <a:pt x="6549" y="97"/>
                  </a:cubicBezTo>
                  <a:cubicBezTo>
                    <a:pt x="6495" y="43"/>
                    <a:pt x="6412" y="2"/>
                    <a:pt x="6328" y="2"/>
                  </a:cubicBezTo>
                  <a:cubicBezTo>
                    <a:pt x="6302" y="2"/>
                    <a:pt x="6277" y="6"/>
                    <a:pt x="6252" y="14"/>
                  </a:cubicBezTo>
                  <a:cubicBezTo>
                    <a:pt x="5323" y="240"/>
                    <a:pt x="4335" y="359"/>
                    <a:pt x="3335" y="359"/>
                  </a:cubicBezTo>
                  <a:cubicBezTo>
                    <a:pt x="2334" y="359"/>
                    <a:pt x="1346" y="240"/>
                    <a:pt x="418" y="14"/>
                  </a:cubicBezTo>
                  <a:cubicBezTo>
                    <a:pt x="390" y="5"/>
                    <a:pt x="3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9132719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Positive Comments (n≥7)</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a:xfrm>
            <a:off x="4806381" y="1633124"/>
            <a:ext cx="4140395" cy="3265200"/>
          </a:xfrm>
        </p:spPr>
        <p:txBody>
          <a:bodyPr/>
          <a:lstStyle/>
          <a:p>
            <a:pPr>
              <a:spcAft>
                <a:spcPts val="600"/>
              </a:spcAft>
            </a:pPr>
            <a:r>
              <a:rPr lang="en-US" sz="1800">
                <a:solidFill>
                  <a:schemeClr val="tx1"/>
                </a:solidFill>
              </a:rPr>
              <a:t>Simple layout and pretty images</a:t>
            </a:r>
          </a:p>
          <a:p>
            <a:pPr>
              <a:spcAft>
                <a:spcPts val="600"/>
              </a:spcAft>
            </a:pPr>
            <a:r>
              <a:rPr lang="en-US" sz="1800">
                <a:solidFill>
                  <a:schemeClr val="tx1"/>
                </a:solidFill>
              </a:rPr>
              <a:t>Geogebra videos interesting</a:t>
            </a:r>
          </a:p>
          <a:p>
            <a:pPr>
              <a:spcAft>
                <a:spcPts val="600"/>
              </a:spcAft>
            </a:pPr>
            <a:r>
              <a:rPr lang="en-US" sz="1800">
                <a:solidFill>
                  <a:schemeClr val="tx1"/>
                </a:solidFill>
              </a:rPr>
              <a:t>List of activities; don’t have to spend time searching from scratch</a:t>
            </a:r>
          </a:p>
          <a:p>
            <a:pPr>
              <a:spcAft>
                <a:spcPts val="600"/>
              </a:spcAft>
            </a:pPr>
            <a:r>
              <a:rPr lang="en-US" sz="1800">
                <a:solidFill>
                  <a:schemeClr val="tx1"/>
                </a:solidFill>
              </a:rPr>
              <a:t>Agree with reasons why online resources are useful</a:t>
            </a:r>
          </a:p>
        </p:txBody>
      </p:sp>
      <p:pic>
        <p:nvPicPr>
          <p:cNvPr id="5" name="Picture 4" descr="Graphical user interface, website&#10;&#10;Description automatically generated">
            <a:extLst>
              <a:ext uri="{FF2B5EF4-FFF2-40B4-BE49-F238E27FC236}">
                <a16:creationId xmlns:a16="http://schemas.microsoft.com/office/drawing/2014/main" id="{AE68E8CE-800C-4D7B-9226-0F75C3234828}"/>
              </a:ext>
            </a:extLst>
          </p:cNvPr>
          <p:cNvPicPr>
            <a:picLocks noChangeAspect="1"/>
          </p:cNvPicPr>
          <p:nvPr/>
        </p:nvPicPr>
        <p:blipFill rotWithShape="1">
          <a:blip r:embed="rId2">
            <a:alphaModFix amt="70000"/>
          </a:blip>
          <a:srcRect t="11620" r="9720" b="4836"/>
          <a:stretch/>
        </p:blipFill>
        <p:spPr>
          <a:xfrm>
            <a:off x="465255" y="1780364"/>
            <a:ext cx="4341126" cy="2678124"/>
          </a:xfrm>
          <a:prstGeom prst="rect">
            <a:avLst/>
          </a:prstGeom>
        </p:spPr>
      </p:pic>
      <p:grpSp>
        <p:nvGrpSpPr>
          <p:cNvPr id="6" name="Google Shape;11648;p140">
            <a:extLst>
              <a:ext uri="{FF2B5EF4-FFF2-40B4-BE49-F238E27FC236}">
                <a16:creationId xmlns:a16="http://schemas.microsoft.com/office/drawing/2014/main" id="{51711E37-1585-4941-AA1B-124AA1A18370}"/>
              </a:ext>
            </a:extLst>
          </p:cNvPr>
          <p:cNvGrpSpPr/>
          <p:nvPr/>
        </p:nvGrpSpPr>
        <p:grpSpPr>
          <a:xfrm>
            <a:off x="1508404" y="198894"/>
            <a:ext cx="1127414" cy="1089712"/>
            <a:chOff x="2496894" y="3680964"/>
            <a:chExt cx="357720" cy="355148"/>
          </a:xfrm>
          <a:solidFill>
            <a:schemeClr val="accent5">
              <a:lumMod val="75000"/>
            </a:schemeClr>
          </a:solidFill>
        </p:grpSpPr>
        <p:sp>
          <p:nvSpPr>
            <p:cNvPr id="7" name="Google Shape;11649;p140">
              <a:extLst>
                <a:ext uri="{FF2B5EF4-FFF2-40B4-BE49-F238E27FC236}">
                  <a16:creationId xmlns:a16="http://schemas.microsoft.com/office/drawing/2014/main" id="{02BE6E0B-4CE0-4B62-A94A-B2A993583825}"/>
                </a:ext>
              </a:extLst>
            </p:cNvPr>
            <p:cNvSpPr/>
            <p:nvPr/>
          </p:nvSpPr>
          <p:spPr>
            <a:xfrm>
              <a:off x="2598224"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29" y="1881"/>
                    <a:pt x="1191" y="1619"/>
                    <a:pt x="1191" y="1286"/>
                  </a:cubicBezTo>
                  <a:lnTo>
                    <a:pt x="1191" y="679"/>
                  </a:lnTo>
                  <a:cubicBezTo>
                    <a:pt x="1191" y="595"/>
                    <a:pt x="1120" y="512"/>
                    <a:pt x="1037"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50;p140">
              <a:extLst>
                <a:ext uri="{FF2B5EF4-FFF2-40B4-BE49-F238E27FC236}">
                  <a16:creationId xmlns:a16="http://schemas.microsoft.com/office/drawing/2014/main" id="{59BE8FFC-DBA2-4365-B0AA-8003A4D7FEF7}"/>
                </a:ext>
              </a:extLst>
            </p:cNvPr>
            <p:cNvSpPr/>
            <p:nvPr/>
          </p:nvSpPr>
          <p:spPr>
            <a:xfrm>
              <a:off x="2715051" y="3786549"/>
              <a:ext cx="37852" cy="59763"/>
            </a:xfrm>
            <a:custGeom>
              <a:avLst/>
              <a:gdLst/>
              <a:ahLst/>
              <a:cxnLst/>
              <a:rect l="l" t="t" r="r" b="b"/>
              <a:pathLst>
                <a:path w="1192" h="1882" extrusionOk="0">
                  <a:moveTo>
                    <a:pt x="596" y="0"/>
                  </a:moveTo>
                  <a:cubicBezTo>
                    <a:pt x="275" y="0"/>
                    <a:pt x="1" y="262"/>
                    <a:pt x="1" y="595"/>
                  </a:cubicBezTo>
                  <a:lnTo>
                    <a:pt x="1" y="1286"/>
                  </a:lnTo>
                  <a:cubicBezTo>
                    <a:pt x="1" y="1619"/>
                    <a:pt x="275" y="1881"/>
                    <a:pt x="596" y="1881"/>
                  </a:cubicBezTo>
                  <a:cubicBezTo>
                    <a:pt x="930" y="1881"/>
                    <a:pt x="1191" y="1619"/>
                    <a:pt x="1191" y="1286"/>
                  </a:cubicBezTo>
                  <a:lnTo>
                    <a:pt x="1191" y="679"/>
                  </a:lnTo>
                  <a:cubicBezTo>
                    <a:pt x="1191" y="595"/>
                    <a:pt x="1120" y="512"/>
                    <a:pt x="1025" y="512"/>
                  </a:cubicBezTo>
                  <a:cubicBezTo>
                    <a:pt x="941" y="512"/>
                    <a:pt x="870" y="595"/>
                    <a:pt x="870" y="679"/>
                  </a:cubicBezTo>
                  <a:lnTo>
                    <a:pt x="870" y="1286"/>
                  </a:lnTo>
                  <a:cubicBezTo>
                    <a:pt x="870" y="1441"/>
                    <a:pt x="751" y="1560"/>
                    <a:pt x="596" y="1560"/>
                  </a:cubicBezTo>
                  <a:cubicBezTo>
                    <a:pt x="453" y="1560"/>
                    <a:pt x="334" y="1441"/>
                    <a:pt x="334" y="1286"/>
                  </a:cubicBezTo>
                  <a:lnTo>
                    <a:pt x="334" y="595"/>
                  </a:lnTo>
                  <a:cubicBezTo>
                    <a:pt x="334" y="441"/>
                    <a:pt x="453" y="322"/>
                    <a:pt x="596" y="322"/>
                  </a:cubicBezTo>
                  <a:cubicBezTo>
                    <a:pt x="691" y="322"/>
                    <a:pt x="763" y="250"/>
                    <a:pt x="763" y="155"/>
                  </a:cubicBezTo>
                  <a:cubicBezTo>
                    <a:pt x="763" y="72"/>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51;p140">
              <a:extLst>
                <a:ext uri="{FF2B5EF4-FFF2-40B4-BE49-F238E27FC236}">
                  <a16:creationId xmlns:a16="http://schemas.microsoft.com/office/drawing/2014/main" id="{4B17D984-5417-4F64-96DC-0F5EA6F6E161}"/>
                </a:ext>
              </a:extLst>
            </p:cNvPr>
            <p:cNvSpPr/>
            <p:nvPr/>
          </p:nvSpPr>
          <p:spPr>
            <a:xfrm>
              <a:off x="2496894" y="3680964"/>
              <a:ext cx="297989" cy="296528"/>
            </a:xfrm>
            <a:custGeom>
              <a:avLst/>
              <a:gdLst/>
              <a:ahLst/>
              <a:cxnLst/>
              <a:rect l="l" t="t" r="r" b="b"/>
              <a:pathLst>
                <a:path w="9384" h="9338" extrusionOk="0">
                  <a:moveTo>
                    <a:pt x="5643" y="0"/>
                  </a:moveTo>
                  <a:cubicBezTo>
                    <a:pt x="5580" y="0"/>
                    <a:pt x="5517" y="1"/>
                    <a:pt x="5454" y="3"/>
                  </a:cubicBezTo>
                  <a:cubicBezTo>
                    <a:pt x="4025" y="51"/>
                    <a:pt x="2692" y="622"/>
                    <a:pt x="1680" y="1634"/>
                  </a:cubicBezTo>
                  <a:cubicBezTo>
                    <a:pt x="668" y="2646"/>
                    <a:pt x="84" y="3992"/>
                    <a:pt x="37" y="5421"/>
                  </a:cubicBezTo>
                  <a:cubicBezTo>
                    <a:pt x="1" y="6849"/>
                    <a:pt x="489" y="8219"/>
                    <a:pt x="1430" y="9278"/>
                  </a:cubicBezTo>
                  <a:cubicBezTo>
                    <a:pt x="1453" y="9302"/>
                    <a:pt x="1501" y="9338"/>
                    <a:pt x="1549" y="9338"/>
                  </a:cubicBezTo>
                  <a:cubicBezTo>
                    <a:pt x="1584" y="9338"/>
                    <a:pt x="1620" y="9314"/>
                    <a:pt x="1644" y="9290"/>
                  </a:cubicBezTo>
                  <a:cubicBezTo>
                    <a:pt x="1727" y="9231"/>
                    <a:pt x="1727" y="9123"/>
                    <a:pt x="1668" y="9052"/>
                  </a:cubicBezTo>
                  <a:cubicBezTo>
                    <a:pt x="787" y="8052"/>
                    <a:pt x="310" y="6754"/>
                    <a:pt x="358" y="5421"/>
                  </a:cubicBezTo>
                  <a:cubicBezTo>
                    <a:pt x="394" y="4075"/>
                    <a:pt x="930" y="2813"/>
                    <a:pt x="1882" y="1861"/>
                  </a:cubicBezTo>
                  <a:cubicBezTo>
                    <a:pt x="2835" y="908"/>
                    <a:pt x="4109" y="360"/>
                    <a:pt x="5442" y="325"/>
                  </a:cubicBezTo>
                  <a:cubicBezTo>
                    <a:pt x="5489" y="323"/>
                    <a:pt x="5536" y="323"/>
                    <a:pt x="5583" y="323"/>
                  </a:cubicBezTo>
                  <a:cubicBezTo>
                    <a:pt x="6877" y="323"/>
                    <a:pt x="8108" y="796"/>
                    <a:pt x="9073" y="1634"/>
                  </a:cubicBezTo>
                  <a:cubicBezTo>
                    <a:pt x="9108" y="1663"/>
                    <a:pt x="9150" y="1678"/>
                    <a:pt x="9191" y="1678"/>
                  </a:cubicBezTo>
                  <a:cubicBezTo>
                    <a:pt x="9236" y="1678"/>
                    <a:pt x="9280" y="1660"/>
                    <a:pt x="9312" y="1623"/>
                  </a:cubicBezTo>
                  <a:cubicBezTo>
                    <a:pt x="9383" y="1551"/>
                    <a:pt x="9383" y="1444"/>
                    <a:pt x="9312" y="1384"/>
                  </a:cubicBezTo>
                  <a:cubicBezTo>
                    <a:pt x="8288" y="486"/>
                    <a:pt x="6992" y="0"/>
                    <a:pt x="564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1652;p140">
              <a:extLst>
                <a:ext uri="{FF2B5EF4-FFF2-40B4-BE49-F238E27FC236}">
                  <a16:creationId xmlns:a16="http://schemas.microsoft.com/office/drawing/2014/main" id="{53EE819F-0B4C-448F-945A-B7A6B382AB67}"/>
                </a:ext>
              </a:extLst>
            </p:cNvPr>
            <p:cNvSpPr/>
            <p:nvPr/>
          </p:nvSpPr>
          <p:spPr>
            <a:xfrm>
              <a:off x="2555895" y="3739075"/>
              <a:ext cx="298719" cy="297036"/>
            </a:xfrm>
            <a:custGeom>
              <a:avLst/>
              <a:gdLst/>
              <a:ahLst/>
              <a:cxnLst/>
              <a:rect l="l" t="t" r="r" b="b"/>
              <a:pathLst>
                <a:path w="9407" h="9354" extrusionOk="0">
                  <a:moveTo>
                    <a:pt x="7840" y="1"/>
                  </a:moveTo>
                  <a:cubicBezTo>
                    <a:pt x="7800" y="1"/>
                    <a:pt x="7760" y="15"/>
                    <a:pt x="7727" y="43"/>
                  </a:cubicBezTo>
                  <a:cubicBezTo>
                    <a:pt x="7644" y="102"/>
                    <a:pt x="7644" y="209"/>
                    <a:pt x="7704" y="281"/>
                  </a:cubicBezTo>
                  <a:cubicBezTo>
                    <a:pt x="8585" y="1281"/>
                    <a:pt x="9061" y="2579"/>
                    <a:pt x="9013" y="3912"/>
                  </a:cubicBezTo>
                  <a:cubicBezTo>
                    <a:pt x="8978" y="5257"/>
                    <a:pt x="8430" y="6520"/>
                    <a:pt x="7489" y="7472"/>
                  </a:cubicBezTo>
                  <a:cubicBezTo>
                    <a:pt x="6537" y="8425"/>
                    <a:pt x="5263" y="8972"/>
                    <a:pt x="3929" y="9008"/>
                  </a:cubicBezTo>
                  <a:cubicBezTo>
                    <a:pt x="3881" y="9009"/>
                    <a:pt x="3833" y="9010"/>
                    <a:pt x="3785" y="9010"/>
                  </a:cubicBezTo>
                  <a:cubicBezTo>
                    <a:pt x="2491" y="9010"/>
                    <a:pt x="1251" y="8548"/>
                    <a:pt x="298" y="7698"/>
                  </a:cubicBezTo>
                  <a:cubicBezTo>
                    <a:pt x="264" y="7670"/>
                    <a:pt x="222" y="7655"/>
                    <a:pt x="180" y="7655"/>
                  </a:cubicBezTo>
                  <a:cubicBezTo>
                    <a:pt x="135" y="7655"/>
                    <a:pt x="91" y="7673"/>
                    <a:pt x="60" y="7710"/>
                  </a:cubicBezTo>
                  <a:cubicBezTo>
                    <a:pt x="0" y="7782"/>
                    <a:pt x="0" y="7889"/>
                    <a:pt x="72" y="7948"/>
                  </a:cubicBezTo>
                  <a:cubicBezTo>
                    <a:pt x="1096" y="8853"/>
                    <a:pt x="2393" y="9353"/>
                    <a:pt x="3763" y="9353"/>
                  </a:cubicBezTo>
                  <a:lnTo>
                    <a:pt x="3929" y="9353"/>
                  </a:lnTo>
                  <a:cubicBezTo>
                    <a:pt x="5358" y="9306"/>
                    <a:pt x="6692" y="8722"/>
                    <a:pt x="7704" y="7710"/>
                  </a:cubicBezTo>
                  <a:cubicBezTo>
                    <a:pt x="8716" y="6698"/>
                    <a:pt x="9299" y="5365"/>
                    <a:pt x="9347" y="3936"/>
                  </a:cubicBezTo>
                  <a:cubicBezTo>
                    <a:pt x="9406" y="2507"/>
                    <a:pt x="8894" y="1126"/>
                    <a:pt x="7966"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653;p140">
              <a:extLst>
                <a:ext uri="{FF2B5EF4-FFF2-40B4-BE49-F238E27FC236}">
                  <a16:creationId xmlns:a16="http://schemas.microsoft.com/office/drawing/2014/main" id="{FB0BEAA9-7CD8-491F-BFB9-3D86E661C582}"/>
                </a:ext>
              </a:extLst>
            </p:cNvPr>
            <p:cNvSpPr/>
            <p:nvPr/>
          </p:nvSpPr>
          <p:spPr>
            <a:xfrm>
              <a:off x="2569867" y="3875336"/>
              <a:ext cx="211393" cy="99139"/>
            </a:xfrm>
            <a:custGeom>
              <a:avLst/>
              <a:gdLst/>
              <a:ahLst/>
              <a:cxnLst/>
              <a:rect l="l" t="t" r="r" b="b"/>
              <a:pathLst>
                <a:path w="6657" h="3122" extrusionOk="0">
                  <a:moveTo>
                    <a:pt x="5692" y="478"/>
                  </a:moveTo>
                  <a:lnTo>
                    <a:pt x="5692" y="478"/>
                  </a:lnTo>
                  <a:cubicBezTo>
                    <a:pt x="5644" y="562"/>
                    <a:pt x="5597" y="657"/>
                    <a:pt x="5537" y="728"/>
                  </a:cubicBezTo>
                  <a:cubicBezTo>
                    <a:pt x="5466" y="859"/>
                    <a:pt x="5311" y="931"/>
                    <a:pt x="5156" y="966"/>
                  </a:cubicBezTo>
                  <a:cubicBezTo>
                    <a:pt x="4537" y="1038"/>
                    <a:pt x="3918" y="1074"/>
                    <a:pt x="3323" y="1074"/>
                  </a:cubicBezTo>
                  <a:cubicBezTo>
                    <a:pt x="2715" y="1074"/>
                    <a:pt x="2096" y="1038"/>
                    <a:pt x="1489" y="966"/>
                  </a:cubicBezTo>
                  <a:cubicBezTo>
                    <a:pt x="1334" y="955"/>
                    <a:pt x="1191" y="859"/>
                    <a:pt x="1108" y="740"/>
                  </a:cubicBezTo>
                  <a:cubicBezTo>
                    <a:pt x="1049" y="657"/>
                    <a:pt x="1001" y="574"/>
                    <a:pt x="953" y="490"/>
                  </a:cubicBezTo>
                  <a:lnTo>
                    <a:pt x="953" y="490"/>
                  </a:lnTo>
                  <a:cubicBezTo>
                    <a:pt x="1727" y="609"/>
                    <a:pt x="2525" y="681"/>
                    <a:pt x="3323" y="681"/>
                  </a:cubicBezTo>
                  <a:cubicBezTo>
                    <a:pt x="4120" y="681"/>
                    <a:pt x="4918" y="609"/>
                    <a:pt x="5692" y="478"/>
                  </a:cubicBezTo>
                  <a:close/>
                  <a:moveTo>
                    <a:pt x="6347" y="324"/>
                  </a:moveTo>
                  <a:cubicBezTo>
                    <a:pt x="6311" y="335"/>
                    <a:pt x="6311" y="335"/>
                    <a:pt x="6311" y="359"/>
                  </a:cubicBezTo>
                  <a:cubicBezTo>
                    <a:pt x="6121" y="1050"/>
                    <a:pt x="5716" y="1681"/>
                    <a:pt x="5180" y="2121"/>
                  </a:cubicBezTo>
                  <a:cubicBezTo>
                    <a:pt x="4644" y="2574"/>
                    <a:pt x="3989" y="2812"/>
                    <a:pt x="3323" y="2812"/>
                  </a:cubicBezTo>
                  <a:cubicBezTo>
                    <a:pt x="2656" y="2812"/>
                    <a:pt x="2001" y="2574"/>
                    <a:pt x="1465" y="2121"/>
                  </a:cubicBezTo>
                  <a:cubicBezTo>
                    <a:pt x="941" y="1693"/>
                    <a:pt x="537" y="1050"/>
                    <a:pt x="334" y="359"/>
                  </a:cubicBezTo>
                  <a:lnTo>
                    <a:pt x="334" y="335"/>
                  </a:lnTo>
                  <a:cubicBezTo>
                    <a:pt x="406" y="359"/>
                    <a:pt x="477" y="371"/>
                    <a:pt x="572" y="395"/>
                  </a:cubicBezTo>
                  <a:cubicBezTo>
                    <a:pt x="644" y="574"/>
                    <a:pt x="739" y="752"/>
                    <a:pt x="834" y="907"/>
                  </a:cubicBezTo>
                  <a:cubicBezTo>
                    <a:pt x="965" y="1109"/>
                    <a:pt x="1203" y="1264"/>
                    <a:pt x="1465" y="1276"/>
                  </a:cubicBezTo>
                  <a:cubicBezTo>
                    <a:pt x="2084" y="1347"/>
                    <a:pt x="2715" y="1383"/>
                    <a:pt x="3335" y="1383"/>
                  </a:cubicBezTo>
                  <a:cubicBezTo>
                    <a:pt x="3954" y="1383"/>
                    <a:pt x="4585" y="1347"/>
                    <a:pt x="5216" y="1276"/>
                  </a:cubicBezTo>
                  <a:cubicBezTo>
                    <a:pt x="5466" y="1240"/>
                    <a:pt x="5704" y="1109"/>
                    <a:pt x="5835" y="883"/>
                  </a:cubicBezTo>
                  <a:cubicBezTo>
                    <a:pt x="5942" y="728"/>
                    <a:pt x="6037" y="562"/>
                    <a:pt x="6109" y="383"/>
                  </a:cubicBezTo>
                  <a:cubicBezTo>
                    <a:pt x="6180" y="371"/>
                    <a:pt x="6252" y="347"/>
                    <a:pt x="6347" y="324"/>
                  </a:cubicBezTo>
                  <a:close/>
                  <a:moveTo>
                    <a:pt x="334" y="0"/>
                  </a:moveTo>
                  <a:cubicBezTo>
                    <a:pt x="256" y="0"/>
                    <a:pt x="181" y="36"/>
                    <a:pt x="120" y="97"/>
                  </a:cubicBezTo>
                  <a:cubicBezTo>
                    <a:pt x="37" y="193"/>
                    <a:pt x="1" y="324"/>
                    <a:pt x="37" y="443"/>
                  </a:cubicBezTo>
                  <a:cubicBezTo>
                    <a:pt x="251" y="1217"/>
                    <a:pt x="668" y="1883"/>
                    <a:pt x="1263" y="2360"/>
                  </a:cubicBezTo>
                  <a:cubicBezTo>
                    <a:pt x="1858" y="2871"/>
                    <a:pt x="2596" y="3122"/>
                    <a:pt x="3335" y="3122"/>
                  </a:cubicBezTo>
                  <a:cubicBezTo>
                    <a:pt x="4097" y="3122"/>
                    <a:pt x="4811" y="2860"/>
                    <a:pt x="5406" y="2360"/>
                  </a:cubicBezTo>
                  <a:cubicBezTo>
                    <a:pt x="5990" y="1871"/>
                    <a:pt x="6418" y="1205"/>
                    <a:pt x="6645" y="443"/>
                  </a:cubicBezTo>
                  <a:cubicBezTo>
                    <a:pt x="6656" y="324"/>
                    <a:pt x="6633" y="193"/>
                    <a:pt x="6549" y="97"/>
                  </a:cubicBezTo>
                  <a:cubicBezTo>
                    <a:pt x="6495" y="43"/>
                    <a:pt x="6412" y="2"/>
                    <a:pt x="6328" y="2"/>
                  </a:cubicBezTo>
                  <a:cubicBezTo>
                    <a:pt x="6302" y="2"/>
                    <a:pt x="6277" y="6"/>
                    <a:pt x="6252" y="14"/>
                  </a:cubicBezTo>
                  <a:cubicBezTo>
                    <a:pt x="5323" y="240"/>
                    <a:pt x="4335" y="359"/>
                    <a:pt x="3335" y="359"/>
                  </a:cubicBezTo>
                  <a:cubicBezTo>
                    <a:pt x="2334" y="359"/>
                    <a:pt x="1346" y="240"/>
                    <a:pt x="418" y="14"/>
                  </a:cubicBezTo>
                  <a:cubicBezTo>
                    <a:pt x="390" y="5"/>
                    <a:pt x="362" y="0"/>
                    <a:pt x="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726633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Negative Comments (n≤2)</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p:txBody>
          <a:bodyPr/>
          <a:lstStyle/>
          <a:p>
            <a:pPr>
              <a:lnSpc>
                <a:spcPct val="250000"/>
              </a:lnSpc>
            </a:pPr>
            <a:r>
              <a:rPr lang="en-US" sz="1800">
                <a:solidFill>
                  <a:schemeClr val="tx1"/>
                </a:solidFill>
              </a:rPr>
              <a:t>Still lecture-based (watch video, read texts, etc.)</a:t>
            </a:r>
          </a:p>
          <a:p>
            <a:pPr>
              <a:lnSpc>
                <a:spcPct val="250000"/>
              </a:lnSpc>
            </a:pPr>
            <a:r>
              <a:rPr lang="en-US" sz="1800">
                <a:solidFill>
                  <a:schemeClr val="tx1"/>
                </a:solidFill>
              </a:rPr>
              <a:t>Still reluctant to use unless they use resources themselves</a:t>
            </a:r>
          </a:p>
          <a:p>
            <a:pPr>
              <a:lnSpc>
                <a:spcPct val="250000"/>
              </a:lnSpc>
            </a:pPr>
            <a:r>
              <a:rPr lang="en-US" sz="1800">
                <a:solidFill>
                  <a:schemeClr val="tx1"/>
                </a:solidFill>
              </a:rPr>
              <a:t>Fix grammar/layout (bullet points/blank spaces)</a:t>
            </a:r>
          </a:p>
        </p:txBody>
      </p:sp>
      <p:grpSp>
        <p:nvGrpSpPr>
          <p:cNvPr id="4" name="Google Shape;11642;p140">
            <a:extLst>
              <a:ext uri="{FF2B5EF4-FFF2-40B4-BE49-F238E27FC236}">
                <a16:creationId xmlns:a16="http://schemas.microsoft.com/office/drawing/2014/main" id="{E004A49A-75B9-4DDD-8C7F-A9EC990AAA00}"/>
              </a:ext>
            </a:extLst>
          </p:cNvPr>
          <p:cNvGrpSpPr/>
          <p:nvPr/>
        </p:nvGrpSpPr>
        <p:grpSpPr>
          <a:xfrm>
            <a:off x="1495637" y="176038"/>
            <a:ext cx="1099926" cy="1045262"/>
            <a:chOff x="1952836" y="3680964"/>
            <a:chExt cx="357720" cy="355148"/>
          </a:xfrm>
          <a:solidFill>
            <a:srgbClr val="0070C0"/>
          </a:solidFill>
        </p:grpSpPr>
        <p:sp>
          <p:nvSpPr>
            <p:cNvPr id="5" name="Google Shape;11643;p140">
              <a:extLst>
                <a:ext uri="{FF2B5EF4-FFF2-40B4-BE49-F238E27FC236}">
                  <a16:creationId xmlns:a16="http://schemas.microsoft.com/office/drawing/2014/main" id="{5F8B7771-BB25-46AE-94C2-305106BD5C6B}"/>
                </a:ext>
              </a:extLst>
            </p:cNvPr>
            <p:cNvSpPr/>
            <p:nvPr/>
          </p:nvSpPr>
          <p:spPr>
            <a:xfrm>
              <a:off x="2054166" y="3814144"/>
              <a:ext cx="38233" cy="49188"/>
            </a:xfrm>
            <a:custGeom>
              <a:avLst/>
              <a:gdLst/>
              <a:ahLst/>
              <a:cxnLst/>
              <a:rect l="l" t="t" r="r" b="b"/>
              <a:pathLst>
                <a:path w="1204"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203"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644;p140">
              <a:extLst>
                <a:ext uri="{FF2B5EF4-FFF2-40B4-BE49-F238E27FC236}">
                  <a16:creationId xmlns:a16="http://schemas.microsoft.com/office/drawing/2014/main" id="{764C9AFA-D729-4A34-9467-8AD47092E5B5}"/>
                </a:ext>
              </a:extLst>
            </p:cNvPr>
            <p:cNvSpPr/>
            <p:nvPr/>
          </p:nvSpPr>
          <p:spPr>
            <a:xfrm>
              <a:off x="2170992" y="3814144"/>
              <a:ext cx="37852" cy="49188"/>
            </a:xfrm>
            <a:custGeom>
              <a:avLst/>
              <a:gdLst/>
              <a:ahLst/>
              <a:cxnLst/>
              <a:rect l="l" t="t" r="r" b="b"/>
              <a:pathLst>
                <a:path w="1192"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191"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645;p140">
              <a:extLst>
                <a:ext uri="{FF2B5EF4-FFF2-40B4-BE49-F238E27FC236}">
                  <a16:creationId xmlns:a16="http://schemas.microsoft.com/office/drawing/2014/main" id="{08FF353B-FFEE-4AAE-8C5D-2C524407FCF1}"/>
                </a:ext>
              </a:extLst>
            </p:cNvPr>
            <p:cNvSpPr/>
            <p:nvPr/>
          </p:nvSpPr>
          <p:spPr>
            <a:xfrm>
              <a:off x="2070043" y="3908647"/>
              <a:ext cx="122924" cy="33311"/>
            </a:xfrm>
            <a:custGeom>
              <a:avLst/>
              <a:gdLst/>
              <a:ahLst/>
              <a:cxnLst/>
              <a:rect l="l" t="t" r="r" b="b"/>
              <a:pathLst>
                <a:path w="3871" h="1049" extrusionOk="0">
                  <a:moveTo>
                    <a:pt x="1930" y="1"/>
                  </a:moveTo>
                  <a:cubicBezTo>
                    <a:pt x="1191" y="1"/>
                    <a:pt x="489" y="287"/>
                    <a:pt x="60" y="763"/>
                  </a:cubicBezTo>
                  <a:cubicBezTo>
                    <a:pt x="1" y="822"/>
                    <a:pt x="1" y="930"/>
                    <a:pt x="72" y="1001"/>
                  </a:cubicBezTo>
                  <a:cubicBezTo>
                    <a:pt x="101" y="1029"/>
                    <a:pt x="140" y="1044"/>
                    <a:pt x="181" y="1044"/>
                  </a:cubicBezTo>
                  <a:cubicBezTo>
                    <a:pt x="226" y="1044"/>
                    <a:pt x="273" y="1026"/>
                    <a:pt x="310" y="989"/>
                  </a:cubicBezTo>
                  <a:cubicBezTo>
                    <a:pt x="679" y="584"/>
                    <a:pt x="1299" y="334"/>
                    <a:pt x="1953" y="334"/>
                  </a:cubicBezTo>
                  <a:cubicBezTo>
                    <a:pt x="2596" y="334"/>
                    <a:pt x="3215" y="572"/>
                    <a:pt x="3585" y="989"/>
                  </a:cubicBezTo>
                  <a:cubicBezTo>
                    <a:pt x="3620" y="1013"/>
                    <a:pt x="3656" y="1049"/>
                    <a:pt x="3704" y="1049"/>
                  </a:cubicBezTo>
                  <a:cubicBezTo>
                    <a:pt x="3751" y="1049"/>
                    <a:pt x="3775" y="1037"/>
                    <a:pt x="3811" y="1001"/>
                  </a:cubicBezTo>
                  <a:cubicBezTo>
                    <a:pt x="3870" y="930"/>
                    <a:pt x="3870" y="822"/>
                    <a:pt x="3811" y="763"/>
                  </a:cubicBezTo>
                  <a:cubicBezTo>
                    <a:pt x="3382" y="287"/>
                    <a:pt x="2680" y="1"/>
                    <a:pt x="19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46;p140">
              <a:extLst>
                <a:ext uri="{FF2B5EF4-FFF2-40B4-BE49-F238E27FC236}">
                  <a16:creationId xmlns:a16="http://schemas.microsoft.com/office/drawing/2014/main" id="{E1FF4D2C-BE92-4744-BB1A-F5A83BF52343}"/>
                </a:ext>
              </a:extLst>
            </p:cNvPr>
            <p:cNvSpPr/>
            <p:nvPr/>
          </p:nvSpPr>
          <p:spPr>
            <a:xfrm>
              <a:off x="1952836" y="3680964"/>
              <a:ext cx="298338" cy="296528"/>
            </a:xfrm>
            <a:custGeom>
              <a:avLst/>
              <a:gdLst/>
              <a:ahLst/>
              <a:cxnLst/>
              <a:rect l="l" t="t" r="r" b="b"/>
              <a:pathLst>
                <a:path w="9395" h="9338" extrusionOk="0">
                  <a:moveTo>
                    <a:pt x="5654" y="0"/>
                  </a:moveTo>
                  <a:cubicBezTo>
                    <a:pt x="5591" y="0"/>
                    <a:pt x="5528" y="1"/>
                    <a:pt x="5466" y="3"/>
                  </a:cubicBezTo>
                  <a:cubicBezTo>
                    <a:pt x="4037" y="51"/>
                    <a:pt x="2692" y="622"/>
                    <a:pt x="1680" y="1634"/>
                  </a:cubicBezTo>
                  <a:cubicBezTo>
                    <a:pt x="668" y="2646"/>
                    <a:pt x="84" y="3992"/>
                    <a:pt x="48" y="5421"/>
                  </a:cubicBezTo>
                  <a:cubicBezTo>
                    <a:pt x="1" y="6849"/>
                    <a:pt x="489" y="8219"/>
                    <a:pt x="1430" y="9278"/>
                  </a:cubicBezTo>
                  <a:cubicBezTo>
                    <a:pt x="1453" y="9302"/>
                    <a:pt x="1501" y="9338"/>
                    <a:pt x="1549" y="9338"/>
                  </a:cubicBezTo>
                  <a:cubicBezTo>
                    <a:pt x="1596" y="9338"/>
                    <a:pt x="1620" y="9314"/>
                    <a:pt x="1656" y="9290"/>
                  </a:cubicBezTo>
                  <a:cubicBezTo>
                    <a:pt x="1727" y="9231"/>
                    <a:pt x="1727" y="9123"/>
                    <a:pt x="1668" y="9052"/>
                  </a:cubicBezTo>
                  <a:cubicBezTo>
                    <a:pt x="787" y="8052"/>
                    <a:pt x="310" y="6754"/>
                    <a:pt x="358" y="5421"/>
                  </a:cubicBezTo>
                  <a:cubicBezTo>
                    <a:pt x="406" y="4075"/>
                    <a:pt x="941" y="2813"/>
                    <a:pt x="1894" y="1861"/>
                  </a:cubicBezTo>
                  <a:cubicBezTo>
                    <a:pt x="2846" y="908"/>
                    <a:pt x="4108" y="360"/>
                    <a:pt x="5442" y="325"/>
                  </a:cubicBezTo>
                  <a:cubicBezTo>
                    <a:pt x="5489" y="323"/>
                    <a:pt x="5536" y="323"/>
                    <a:pt x="5583" y="323"/>
                  </a:cubicBezTo>
                  <a:cubicBezTo>
                    <a:pt x="6878" y="323"/>
                    <a:pt x="8120" y="796"/>
                    <a:pt x="9073" y="1634"/>
                  </a:cubicBezTo>
                  <a:cubicBezTo>
                    <a:pt x="9113" y="1663"/>
                    <a:pt x="9156" y="1678"/>
                    <a:pt x="9196" y="1678"/>
                  </a:cubicBezTo>
                  <a:cubicBezTo>
                    <a:pt x="9239" y="1678"/>
                    <a:pt x="9280" y="1660"/>
                    <a:pt x="9312" y="1623"/>
                  </a:cubicBezTo>
                  <a:cubicBezTo>
                    <a:pt x="9395" y="1551"/>
                    <a:pt x="9395" y="1444"/>
                    <a:pt x="9312" y="1384"/>
                  </a:cubicBezTo>
                  <a:cubicBezTo>
                    <a:pt x="8288" y="486"/>
                    <a:pt x="6992" y="0"/>
                    <a:pt x="56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47;p140">
              <a:extLst>
                <a:ext uri="{FF2B5EF4-FFF2-40B4-BE49-F238E27FC236}">
                  <a16:creationId xmlns:a16="http://schemas.microsoft.com/office/drawing/2014/main" id="{7EF9F8FD-443B-4803-9353-CB48DEB6E6F2}"/>
                </a:ext>
              </a:extLst>
            </p:cNvPr>
            <p:cNvSpPr/>
            <p:nvPr/>
          </p:nvSpPr>
          <p:spPr>
            <a:xfrm>
              <a:off x="2012217" y="3739075"/>
              <a:ext cx="298338" cy="297036"/>
            </a:xfrm>
            <a:custGeom>
              <a:avLst/>
              <a:gdLst/>
              <a:ahLst/>
              <a:cxnLst/>
              <a:rect l="l" t="t" r="r" b="b"/>
              <a:pathLst>
                <a:path w="9395" h="9354" extrusionOk="0">
                  <a:moveTo>
                    <a:pt x="7840" y="1"/>
                  </a:moveTo>
                  <a:cubicBezTo>
                    <a:pt x="7800" y="1"/>
                    <a:pt x="7760" y="15"/>
                    <a:pt x="7727" y="43"/>
                  </a:cubicBezTo>
                  <a:cubicBezTo>
                    <a:pt x="7656" y="102"/>
                    <a:pt x="7656" y="209"/>
                    <a:pt x="7715" y="281"/>
                  </a:cubicBezTo>
                  <a:cubicBezTo>
                    <a:pt x="8585" y="1281"/>
                    <a:pt x="9073" y="2579"/>
                    <a:pt x="9025" y="3912"/>
                  </a:cubicBezTo>
                  <a:cubicBezTo>
                    <a:pt x="8977" y="5257"/>
                    <a:pt x="8442" y="6520"/>
                    <a:pt x="7489" y="7472"/>
                  </a:cubicBezTo>
                  <a:cubicBezTo>
                    <a:pt x="6537" y="8425"/>
                    <a:pt x="5275" y="8972"/>
                    <a:pt x="3929" y="9008"/>
                  </a:cubicBezTo>
                  <a:cubicBezTo>
                    <a:pt x="3881" y="9009"/>
                    <a:pt x="3834" y="9010"/>
                    <a:pt x="3786" y="9010"/>
                  </a:cubicBezTo>
                  <a:cubicBezTo>
                    <a:pt x="2503" y="9010"/>
                    <a:pt x="1262" y="8548"/>
                    <a:pt x="298" y="7698"/>
                  </a:cubicBezTo>
                  <a:cubicBezTo>
                    <a:pt x="264" y="7670"/>
                    <a:pt x="221" y="7655"/>
                    <a:pt x="180" y="7655"/>
                  </a:cubicBezTo>
                  <a:cubicBezTo>
                    <a:pt x="135" y="7655"/>
                    <a:pt x="91" y="7673"/>
                    <a:pt x="60" y="7710"/>
                  </a:cubicBezTo>
                  <a:cubicBezTo>
                    <a:pt x="0" y="7782"/>
                    <a:pt x="0" y="7889"/>
                    <a:pt x="83" y="7948"/>
                  </a:cubicBezTo>
                  <a:cubicBezTo>
                    <a:pt x="1107" y="8853"/>
                    <a:pt x="2405" y="9353"/>
                    <a:pt x="3774" y="9353"/>
                  </a:cubicBezTo>
                  <a:lnTo>
                    <a:pt x="3929" y="9353"/>
                  </a:lnTo>
                  <a:cubicBezTo>
                    <a:pt x="5358" y="9306"/>
                    <a:pt x="6703" y="8722"/>
                    <a:pt x="7715" y="7710"/>
                  </a:cubicBezTo>
                  <a:cubicBezTo>
                    <a:pt x="8727" y="6698"/>
                    <a:pt x="9311" y="5365"/>
                    <a:pt x="9347" y="3936"/>
                  </a:cubicBezTo>
                  <a:cubicBezTo>
                    <a:pt x="9394" y="2507"/>
                    <a:pt x="8906" y="1126"/>
                    <a:pt x="7965"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203110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8F0C-C0BB-4F68-BFC4-8947C981BB41}"/>
              </a:ext>
            </a:extLst>
          </p:cNvPr>
          <p:cNvSpPr>
            <a:spLocks noGrp="1"/>
          </p:cNvSpPr>
          <p:nvPr>
            <p:ph type="title"/>
          </p:nvPr>
        </p:nvSpPr>
        <p:spPr/>
        <p:txBody>
          <a:bodyPr/>
          <a:lstStyle/>
          <a:p>
            <a:r>
              <a:rPr lang="en-US"/>
              <a:t>Negative Comments (n≤2)</a:t>
            </a:r>
          </a:p>
        </p:txBody>
      </p:sp>
      <p:sp>
        <p:nvSpPr>
          <p:cNvPr id="3" name="Text Placeholder 2">
            <a:extLst>
              <a:ext uri="{FF2B5EF4-FFF2-40B4-BE49-F238E27FC236}">
                <a16:creationId xmlns:a16="http://schemas.microsoft.com/office/drawing/2014/main" id="{F571AEE0-17CE-4AA2-AA78-356B92769EEF}"/>
              </a:ext>
            </a:extLst>
          </p:cNvPr>
          <p:cNvSpPr>
            <a:spLocks noGrp="1"/>
          </p:cNvSpPr>
          <p:nvPr>
            <p:ph type="body" idx="1"/>
          </p:nvPr>
        </p:nvSpPr>
        <p:spPr/>
        <p:txBody>
          <a:bodyPr/>
          <a:lstStyle/>
          <a:p>
            <a:pPr>
              <a:lnSpc>
                <a:spcPct val="250000"/>
              </a:lnSpc>
            </a:pPr>
            <a:r>
              <a:rPr lang="en-US" sz="1800">
                <a:solidFill>
                  <a:schemeClr val="tx1"/>
                </a:solidFill>
              </a:rPr>
              <a:t>Still lecture-based (watch video, read texts, etc.)</a:t>
            </a:r>
          </a:p>
          <a:p>
            <a:pPr>
              <a:lnSpc>
                <a:spcPct val="250000"/>
              </a:lnSpc>
            </a:pPr>
            <a:r>
              <a:rPr lang="en-US" sz="1800">
                <a:solidFill>
                  <a:schemeClr val="tx1"/>
                </a:solidFill>
              </a:rPr>
              <a:t>Still reluctant to use unless they use resources themselves</a:t>
            </a:r>
          </a:p>
          <a:p>
            <a:pPr>
              <a:lnSpc>
                <a:spcPct val="250000"/>
              </a:lnSpc>
            </a:pPr>
            <a:r>
              <a:rPr lang="en-US" sz="1800">
                <a:solidFill>
                  <a:schemeClr val="tx1"/>
                </a:solidFill>
              </a:rPr>
              <a:t>Fix grammar/layout (bullet points/blank spaces)</a:t>
            </a:r>
          </a:p>
          <a:p>
            <a:endParaRPr lang="en-US" sz="1800">
              <a:solidFill>
                <a:schemeClr val="tx1"/>
              </a:solidFill>
            </a:endParaRPr>
          </a:p>
          <a:p>
            <a:pPr marL="152400" indent="0">
              <a:buNone/>
            </a:pPr>
            <a:r>
              <a:rPr lang="en-US" sz="2000" b="1">
                <a:solidFill>
                  <a:schemeClr val="accent4"/>
                </a:solidFill>
              </a:rPr>
              <a:t>Solution</a:t>
            </a:r>
            <a:r>
              <a:rPr lang="en-US" sz="2000" b="1">
                <a:solidFill>
                  <a:schemeClr val="tx1"/>
                </a:solidFill>
              </a:rPr>
              <a:t>: Add “Let’s try it together!” page</a:t>
            </a:r>
          </a:p>
        </p:txBody>
      </p:sp>
      <p:grpSp>
        <p:nvGrpSpPr>
          <p:cNvPr id="4" name="Google Shape;11642;p140">
            <a:extLst>
              <a:ext uri="{FF2B5EF4-FFF2-40B4-BE49-F238E27FC236}">
                <a16:creationId xmlns:a16="http://schemas.microsoft.com/office/drawing/2014/main" id="{E004A49A-75B9-4DDD-8C7F-A9EC990AAA00}"/>
              </a:ext>
            </a:extLst>
          </p:cNvPr>
          <p:cNvGrpSpPr/>
          <p:nvPr/>
        </p:nvGrpSpPr>
        <p:grpSpPr>
          <a:xfrm>
            <a:off x="1495637" y="176038"/>
            <a:ext cx="1099926" cy="1045262"/>
            <a:chOff x="1952836" y="3680964"/>
            <a:chExt cx="357720" cy="355148"/>
          </a:xfrm>
          <a:solidFill>
            <a:srgbClr val="0070C0"/>
          </a:solidFill>
        </p:grpSpPr>
        <p:sp>
          <p:nvSpPr>
            <p:cNvPr id="5" name="Google Shape;11643;p140">
              <a:extLst>
                <a:ext uri="{FF2B5EF4-FFF2-40B4-BE49-F238E27FC236}">
                  <a16:creationId xmlns:a16="http://schemas.microsoft.com/office/drawing/2014/main" id="{5F8B7771-BB25-46AE-94C2-305106BD5C6B}"/>
                </a:ext>
              </a:extLst>
            </p:cNvPr>
            <p:cNvSpPr/>
            <p:nvPr/>
          </p:nvSpPr>
          <p:spPr>
            <a:xfrm>
              <a:off x="2054166" y="3814144"/>
              <a:ext cx="38233" cy="49188"/>
            </a:xfrm>
            <a:custGeom>
              <a:avLst/>
              <a:gdLst/>
              <a:ahLst/>
              <a:cxnLst/>
              <a:rect l="l" t="t" r="r" b="b"/>
              <a:pathLst>
                <a:path w="1204"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203"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1644;p140">
              <a:extLst>
                <a:ext uri="{FF2B5EF4-FFF2-40B4-BE49-F238E27FC236}">
                  <a16:creationId xmlns:a16="http://schemas.microsoft.com/office/drawing/2014/main" id="{764C9AFA-D729-4A34-9467-8AD47092E5B5}"/>
                </a:ext>
              </a:extLst>
            </p:cNvPr>
            <p:cNvSpPr/>
            <p:nvPr/>
          </p:nvSpPr>
          <p:spPr>
            <a:xfrm>
              <a:off x="2170992" y="3814144"/>
              <a:ext cx="37852" cy="49188"/>
            </a:xfrm>
            <a:custGeom>
              <a:avLst/>
              <a:gdLst/>
              <a:ahLst/>
              <a:cxnLst/>
              <a:rect l="l" t="t" r="r" b="b"/>
              <a:pathLst>
                <a:path w="1192" h="1549" extrusionOk="0">
                  <a:moveTo>
                    <a:pt x="596" y="0"/>
                  </a:moveTo>
                  <a:cubicBezTo>
                    <a:pt x="275" y="0"/>
                    <a:pt x="1" y="274"/>
                    <a:pt x="1" y="596"/>
                  </a:cubicBezTo>
                  <a:lnTo>
                    <a:pt x="1" y="953"/>
                  </a:lnTo>
                  <a:cubicBezTo>
                    <a:pt x="1" y="1286"/>
                    <a:pt x="275" y="1548"/>
                    <a:pt x="596" y="1548"/>
                  </a:cubicBezTo>
                  <a:cubicBezTo>
                    <a:pt x="929" y="1548"/>
                    <a:pt x="1191" y="1286"/>
                    <a:pt x="1191" y="953"/>
                  </a:cubicBezTo>
                  <a:lnTo>
                    <a:pt x="1191" y="691"/>
                  </a:lnTo>
                  <a:cubicBezTo>
                    <a:pt x="1191" y="596"/>
                    <a:pt x="1120" y="524"/>
                    <a:pt x="1037" y="524"/>
                  </a:cubicBezTo>
                  <a:cubicBezTo>
                    <a:pt x="941" y="524"/>
                    <a:pt x="870" y="596"/>
                    <a:pt x="870" y="691"/>
                  </a:cubicBezTo>
                  <a:lnTo>
                    <a:pt x="870" y="953"/>
                  </a:lnTo>
                  <a:cubicBezTo>
                    <a:pt x="870" y="1108"/>
                    <a:pt x="751" y="1227"/>
                    <a:pt x="596" y="1227"/>
                  </a:cubicBezTo>
                  <a:cubicBezTo>
                    <a:pt x="453" y="1227"/>
                    <a:pt x="334" y="1108"/>
                    <a:pt x="334" y="953"/>
                  </a:cubicBezTo>
                  <a:lnTo>
                    <a:pt x="334" y="596"/>
                  </a:lnTo>
                  <a:cubicBezTo>
                    <a:pt x="334" y="453"/>
                    <a:pt x="453" y="334"/>
                    <a:pt x="596" y="334"/>
                  </a:cubicBezTo>
                  <a:cubicBezTo>
                    <a:pt x="691" y="334"/>
                    <a:pt x="763" y="262"/>
                    <a:pt x="763" y="167"/>
                  </a:cubicBezTo>
                  <a:cubicBezTo>
                    <a:pt x="763" y="84"/>
                    <a:pt x="691" y="0"/>
                    <a:pt x="59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645;p140">
              <a:extLst>
                <a:ext uri="{FF2B5EF4-FFF2-40B4-BE49-F238E27FC236}">
                  <a16:creationId xmlns:a16="http://schemas.microsoft.com/office/drawing/2014/main" id="{08FF353B-FFEE-4AAE-8C5D-2C524407FCF1}"/>
                </a:ext>
              </a:extLst>
            </p:cNvPr>
            <p:cNvSpPr/>
            <p:nvPr/>
          </p:nvSpPr>
          <p:spPr>
            <a:xfrm>
              <a:off x="2070043" y="3908647"/>
              <a:ext cx="122924" cy="33311"/>
            </a:xfrm>
            <a:custGeom>
              <a:avLst/>
              <a:gdLst/>
              <a:ahLst/>
              <a:cxnLst/>
              <a:rect l="l" t="t" r="r" b="b"/>
              <a:pathLst>
                <a:path w="3871" h="1049" extrusionOk="0">
                  <a:moveTo>
                    <a:pt x="1930" y="1"/>
                  </a:moveTo>
                  <a:cubicBezTo>
                    <a:pt x="1191" y="1"/>
                    <a:pt x="489" y="287"/>
                    <a:pt x="60" y="763"/>
                  </a:cubicBezTo>
                  <a:cubicBezTo>
                    <a:pt x="1" y="822"/>
                    <a:pt x="1" y="930"/>
                    <a:pt x="72" y="1001"/>
                  </a:cubicBezTo>
                  <a:cubicBezTo>
                    <a:pt x="101" y="1029"/>
                    <a:pt x="140" y="1044"/>
                    <a:pt x="181" y="1044"/>
                  </a:cubicBezTo>
                  <a:cubicBezTo>
                    <a:pt x="226" y="1044"/>
                    <a:pt x="273" y="1026"/>
                    <a:pt x="310" y="989"/>
                  </a:cubicBezTo>
                  <a:cubicBezTo>
                    <a:pt x="679" y="584"/>
                    <a:pt x="1299" y="334"/>
                    <a:pt x="1953" y="334"/>
                  </a:cubicBezTo>
                  <a:cubicBezTo>
                    <a:pt x="2596" y="334"/>
                    <a:pt x="3215" y="572"/>
                    <a:pt x="3585" y="989"/>
                  </a:cubicBezTo>
                  <a:cubicBezTo>
                    <a:pt x="3620" y="1013"/>
                    <a:pt x="3656" y="1049"/>
                    <a:pt x="3704" y="1049"/>
                  </a:cubicBezTo>
                  <a:cubicBezTo>
                    <a:pt x="3751" y="1049"/>
                    <a:pt x="3775" y="1037"/>
                    <a:pt x="3811" y="1001"/>
                  </a:cubicBezTo>
                  <a:cubicBezTo>
                    <a:pt x="3870" y="930"/>
                    <a:pt x="3870" y="822"/>
                    <a:pt x="3811" y="763"/>
                  </a:cubicBezTo>
                  <a:cubicBezTo>
                    <a:pt x="3382" y="287"/>
                    <a:pt x="2680" y="1"/>
                    <a:pt x="193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646;p140">
              <a:extLst>
                <a:ext uri="{FF2B5EF4-FFF2-40B4-BE49-F238E27FC236}">
                  <a16:creationId xmlns:a16="http://schemas.microsoft.com/office/drawing/2014/main" id="{E1FF4D2C-BE92-4744-BB1A-F5A83BF52343}"/>
                </a:ext>
              </a:extLst>
            </p:cNvPr>
            <p:cNvSpPr/>
            <p:nvPr/>
          </p:nvSpPr>
          <p:spPr>
            <a:xfrm>
              <a:off x="1952836" y="3680964"/>
              <a:ext cx="298338" cy="296528"/>
            </a:xfrm>
            <a:custGeom>
              <a:avLst/>
              <a:gdLst/>
              <a:ahLst/>
              <a:cxnLst/>
              <a:rect l="l" t="t" r="r" b="b"/>
              <a:pathLst>
                <a:path w="9395" h="9338" extrusionOk="0">
                  <a:moveTo>
                    <a:pt x="5654" y="0"/>
                  </a:moveTo>
                  <a:cubicBezTo>
                    <a:pt x="5591" y="0"/>
                    <a:pt x="5528" y="1"/>
                    <a:pt x="5466" y="3"/>
                  </a:cubicBezTo>
                  <a:cubicBezTo>
                    <a:pt x="4037" y="51"/>
                    <a:pt x="2692" y="622"/>
                    <a:pt x="1680" y="1634"/>
                  </a:cubicBezTo>
                  <a:cubicBezTo>
                    <a:pt x="668" y="2646"/>
                    <a:pt x="84" y="3992"/>
                    <a:pt x="48" y="5421"/>
                  </a:cubicBezTo>
                  <a:cubicBezTo>
                    <a:pt x="1" y="6849"/>
                    <a:pt x="489" y="8219"/>
                    <a:pt x="1430" y="9278"/>
                  </a:cubicBezTo>
                  <a:cubicBezTo>
                    <a:pt x="1453" y="9302"/>
                    <a:pt x="1501" y="9338"/>
                    <a:pt x="1549" y="9338"/>
                  </a:cubicBezTo>
                  <a:cubicBezTo>
                    <a:pt x="1596" y="9338"/>
                    <a:pt x="1620" y="9314"/>
                    <a:pt x="1656" y="9290"/>
                  </a:cubicBezTo>
                  <a:cubicBezTo>
                    <a:pt x="1727" y="9231"/>
                    <a:pt x="1727" y="9123"/>
                    <a:pt x="1668" y="9052"/>
                  </a:cubicBezTo>
                  <a:cubicBezTo>
                    <a:pt x="787" y="8052"/>
                    <a:pt x="310" y="6754"/>
                    <a:pt x="358" y="5421"/>
                  </a:cubicBezTo>
                  <a:cubicBezTo>
                    <a:pt x="406" y="4075"/>
                    <a:pt x="941" y="2813"/>
                    <a:pt x="1894" y="1861"/>
                  </a:cubicBezTo>
                  <a:cubicBezTo>
                    <a:pt x="2846" y="908"/>
                    <a:pt x="4108" y="360"/>
                    <a:pt x="5442" y="325"/>
                  </a:cubicBezTo>
                  <a:cubicBezTo>
                    <a:pt x="5489" y="323"/>
                    <a:pt x="5536" y="323"/>
                    <a:pt x="5583" y="323"/>
                  </a:cubicBezTo>
                  <a:cubicBezTo>
                    <a:pt x="6878" y="323"/>
                    <a:pt x="8120" y="796"/>
                    <a:pt x="9073" y="1634"/>
                  </a:cubicBezTo>
                  <a:cubicBezTo>
                    <a:pt x="9113" y="1663"/>
                    <a:pt x="9156" y="1678"/>
                    <a:pt x="9196" y="1678"/>
                  </a:cubicBezTo>
                  <a:cubicBezTo>
                    <a:pt x="9239" y="1678"/>
                    <a:pt x="9280" y="1660"/>
                    <a:pt x="9312" y="1623"/>
                  </a:cubicBezTo>
                  <a:cubicBezTo>
                    <a:pt x="9395" y="1551"/>
                    <a:pt x="9395" y="1444"/>
                    <a:pt x="9312" y="1384"/>
                  </a:cubicBezTo>
                  <a:cubicBezTo>
                    <a:pt x="8288" y="486"/>
                    <a:pt x="6992" y="0"/>
                    <a:pt x="565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647;p140">
              <a:extLst>
                <a:ext uri="{FF2B5EF4-FFF2-40B4-BE49-F238E27FC236}">
                  <a16:creationId xmlns:a16="http://schemas.microsoft.com/office/drawing/2014/main" id="{7EF9F8FD-443B-4803-9353-CB48DEB6E6F2}"/>
                </a:ext>
              </a:extLst>
            </p:cNvPr>
            <p:cNvSpPr/>
            <p:nvPr/>
          </p:nvSpPr>
          <p:spPr>
            <a:xfrm>
              <a:off x="2012217" y="3739075"/>
              <a:ext cx="298338" cy="297036"/>
            </a:xfrm>
            <a:custGeom>
              <a:avLst/>
              <a:gdLst/>
              <a:ahLst/>
              <a:cxnLst/>
              <a:rect l="l" t="t" r="r" b="b"/>
              <a:pathLst>
                <a:path w="9395" h="9354" extrusionOk="0">
                  <a:moveTo>
                    <a:pt x="7840" y="1"/>
                  </a:moveTo>
                  <a:cubicBezTo>
                    <a:pt x="7800" y="1"/>
                    <a:pt x="7760" y="15"/>
                    <a:pt x="7727" y="43"/>
                  </a:cubicBezTo>
                  <a:cubicBezTo>
                    <a:pt x="7656" y="102"/>
                    <a:pt x="7656" y="209"/>
                    <a:pt x="7715" y="281"/>
                  </a:cubicBezTo>
                  <a:cubicBezTo>
                    <a:pt x="8585" y="1281"/>
                    <a:pt x="9073" y="2579"/>
                    <a:pt x="9025" y="3912"/>
                  </a:cubicBezTo>
                  <a:cubicBezTo>
                    <a:pt x="8977" y="5257"/>
                    <a:pt x="8442" y="6520"/>
                    <a:pt x="7489" y="7472"/>
                  </a:cubicBezTo>
                  <a:cubicBezTo>
                    <a:pt x="6537" y="8425"/>
                    <a:pt x="5275" y="8972"/>
                    <a:pt x="3929" y="9008"/>
                  </a:cubicBezTo>
                  <a:cubicBezTo>
                    <a:pt x="3881" y="9009"/>
                    <a:pt x="3834" y="9010"/>
                    <a:pt x="3786" y="9010"/>
                  </a:cubicBezTo>
                  <a:cubicBezTo>
                    <a:pt x="2503" y="9010"/>
                    <a:pt x="1262" y="8548"/>
                    <a:pt x="298" y="7698"/>
                  </a:cubicBezTo>
                  <a:cubicBezTo>
                    <a:pt x="264" y="7670"/>
                    <a:pt x="221" y="7655"/>
                    <a:pt x="180" y="7655"/>
                  </a:cubicBezTo>
                  <a:cubicBezTo>
                    <a:pt x="135" y="7655"/>
                    <a:pt x="91" y="7673"/>
                    <a:pt x="60" y="7710"/>
                  </a:cubicBezTo>
                  <a:cubicBezTo>
                    <a:pt x="0" y="7782"/>
                    <a:pt x="0" y="7889"/>
                    <a:pt x="83" y="7948"/>
                  </a:cubicBezTo>
                  <a:cubicBezTo>
                    <a:pt x="1107" y="8853"/>
                    <a:pt x="2405" y="9353"/>
                    <a:pt x="3774" y="9353"/>
                  </a:cubicBezTo>
                  <a:lnTo>
                    <a:pt x="3929" y="9353"/>
                  </a:lnTo>
                  <a:cubicBezTo>
                    <a:pt x="5358" y="9306"/>
                    <a:pt x="6703" y="8722"/>
                    <a:pt x="7715" y="7710"/>
                  </a:cubicBezTo>
                  <a:cubicBezTo>
                    <a:pt x="8727" y="6698"/>
                    <a:pt x="9311" y="5365"/>
                    <a:pt x="9347" y="3936"/>
                  </a:cubicBezTo>
                  <a:cubicBezTo>
                    <a:pt x="9394" y="2507"/>
                    <a:pt x="8906" y="1126"/>
                    <a:pt x="7965" y="66"/>
                  </a:cubicBezTo>
                  <a:cubicBezTo>
                    <a:pt x="7933" y="21"/>
                    <a:pt x="7887" y="1"/>
                    <a:pt x="78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37336397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401;p71">
            <a:extLst>
              <a:ext uri="{FF2B5EF4-FFF2-40B4-BE49-F238E27FC236}">
                <a16:creationId xmlns:a16="http://schemas.microsoft.com/office/drawing/2014/main" id="{DAF81BE7-E4E7-4344-B563-E1C07DA9C0C8}"/>
              </a:ext>
            </a:extLst>
          </p:cNvPr>
          <p:cNvSpPr/>
          <p:nvPr/>
        </p:nvSpPr>
        <p:spPr>
          <a:xfrm>
            <a:off x="2105637" y="1015067"/>
            <a:ext cx="4901381" cy="239505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Subtitle 9">
            <a:extLst>
              <a:ext uri="{FF2B5EF4-FFF2-40B4-BE49-F238E27FC236}">
                <a16:creationId xmlns:a16="http://schemas.microsoft.com/office/drawing/2014/main" id="{64E46930-D026-41FA-B551-DC590ADEFA27}"/>
              </a:ext>
            </a:extLst>
          </p:cNvPr>
          <p:cNvSpPr>
            <a:spLocks noGrp="1"/>
          </p:cNvSpPr>
          <p:nvPr>
            <p:ph type="subTitle" idx="1"/>
          </p:nvPr>
        </p:nvSpPr>
        <p:spPr>
          <a:xfrm>
            <a:off x="2121308" y="1178653"/>
            <a:ext cx="4870037" cy="2130804"/>
          </a:xfrm>
        </p:spPr>
        <p:txBody>
          <a:bodyPr/>
          <a:lstStyle/>
          <a:p>
            <a:r>
              <a:rPr lang="en-US" sz="4800">
                <a:latin typeface="Patrick Hand" panose="020B0604020202020204" charset="0"/>
              </a:rPr>
              <a:t>Discussion</a:t>
            </a:r>
          </a:p>
        </p:txBody>
      </p:sp>
    </p:spTree>
    <p:extLst>
      <p:ext uri="{BB962C8B-B14F-4D97-AF65-F5344CB8AC3E}">
        <p14:creationId xmlns:p14="http://schemas.microsoft.com/office/powerpoint/2010/main" val="3526127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06"/>
        <p:cNvGrpSpPr/>
        <p:nvPr/>
      </p:nvGrpSpPr>
      <p:grpSpPr>
        <a:xfrm>
          <a:off x="0" y="0"/>
          <a:ext cx="0" cy="0"/>
          <a:chOff x="0" y="0"/>
          <a:chExt cx="0" cy="0"/>
        </a:xfrm>
      </p:grpSpPr>
      <p:pic>
        <p:nvPicPr>
          <p:cNvPr id="2507" name="Google Shape;2507;p79"/>
          <p:cNvPicPr preferRelativeResize="0"/>
          <p:nvPr/>
        </p:nvPicPr>
        <p:blipFill rotWithShape="1">
          <a:blip r:embed="rId3">
            <a:alphaModFix/>
          </a:blip>
          <a:srcRect t="54741" b="19332"/>
          <a:stretch/>
        </p:blipFill>
        <p:spPr>
          <a:xfrm>
            <a:off x="0" y="0"/>
            <a:ext cx="9144000" cy="1333500"/>
          </a:xfrm>
          <a:prstGeom prst="snip2DiagRect">
            <a:avLst>
              <a:gd name="adj1" fmla="val 0"/>
              <a:gd name="adj2" fmla="val 16667"/>
            </a:avLst>
          </a:prstGeom>
          <a:noFill/>
          <a:ln>
            <a:noFill/>
          </a:ln>
          <a:effectLst>
            <a:outerShdw dist="95250" dir="5400000" algn="bl" rotWithShape="0">
              <a:schemeClr val="lt2">
                <a:alpha val="50000"/>
              </a:schemeClr>
            </a:outerShdw>
          </a:effectLst>
        </p:spPr>
      </p:pic>
      <p:sp>
        <p:nvSpPr>
          <p:cNvPr id="2508" name="Google Shape;2508;p79"/>
          <p:cNvSpPr txBox="1">
            <a:spLocks noGrp="1"/>
          </p:cNvSpPr>
          <p:nvPr>
            <p:ph type="title"/>
          </p:nvPr>
        </p:nvSpPr>
        <p:spPr>
          <a:xfrm>
            <a:off x="842175" y="1983400"/>
            <a:ext cx="36027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Problem</a:t>
            </a:r>
            <a:endParaRPr/>
          </a:p>
        </p:txBody>
      </p:sp>
      <p:sp>
        <p:nvSpPr>
          <p:cNvPr id="2509" name="Google Shape;2509;p79"/>
          <p:cNvSpPr/>
          <p:nvPr/>
        </p:nvSpPr>
        <p:spPr>
          <a:xfrm>
            <a:off x="2048924" y="2600268"/>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0" name="Google Shape;2510;p79"/>
          <p:cNvSpPr/>
          <p:nvPr/>
        </p:nvSpPr>
        <p:spPr>
          <a:xfrm>
            <a:off x="5907111" y="2600268"/>
            <a:ext cx="1189202" cy="86371"/>
          </a:xfrm>
          <a:custGeom>
            <a:avLst/>
            <a:gdLst/>
            <a:ahLst/>
            <a:cxnLst/>
            <a:rect l="l" t="t" r="r" b="b"/>
            <a:pathLst>
              <a:path w="9803" h="712" extrusionOk="0">
                <a:moveTo>
                  <a:pt x="7551" y="0"/>
                </a:moveTo>
                <a:cubicBezTo>
                  <a:pt x="7255" y="31"/>
                  <a:pt x="6931" y="31"/>
                  <a:pt x="6635" y="31"/>
                </a:cubicBezTo>
                <a:lnTo>
                  <a:pt x="3583" y="31"/>
                </a:lnTo>
                <a:cubicBezTo>
                  <a:pt x="3140" y="31"/>
                  <a:pt x="2694" y="60"/>
                  <a:pt x="2280" y="60"/>
                </a:cubicBezTo>
                <a:lnTo>
                  <a:pt x="296" y="60"/>
                </a:lnTo>
                <a:cubicBezTo>
                  <a:pt x="119" y="91"/>
                  <a:pt x="0" y="237"/>
                  <a:pt x="0" y="387"/>
                </a:cubicBezTo>
                <a:cubicBezTo>
                  <a:pt x="0" y="564"/>
                  <a:pt x="147" y="711"/>
                  <a:pt x="356" y="711"/>
                </a:cubicBezTo>
                <a:lnTo>
                  <a:pt x="739" y="711"/>
                </a:lnTo>
                <a:cubicBezTo>
                  <a:pt x="1007" y="711"/>
                  <a:pt x="1273" y="683"/>
                  <a:pt x="1509" y="683"/>
                </a:cubicBezTo>
                <a:lnTo>
                  <a:pt x="7227" y="683"/>
                </a:lnTo>
                <a:cubicBezTo>
                  <a:pt x="7523" y="652"/>
                  <a:pt x="7819" y="652"/>
                  <a:pt x="8115" y="652"/>
                </a:cubicBezTo>
                <a:lnTo>
                  <a:pt x="9359" y="652"/>
                </a:lnTo>
                <a:cubicBezTo>
                  <a:pt x="9419" y="652"/>
                  <a:pt x="9478" y="652"/>
                  <a:pt x="9537" y="624"/>
                </a:cubicBezTo>
                <a:cubicBezTo>
                  <a:pt x="9684" y="593"/>
                  <a:pt x="9802" y="474"/>
                  <a:pt x="9802" y="327"/>
                </a:cubicBezTo>
                <a:cubicBezTo>
                  <a:pt x="9802" y="209"/>
                  <a:pt x="9715" y="91"/>
                  <a:pt x="9596" y="31"/>
                </a:cubicBezTo>
                <a:cubicBezTo>
                  <a:pt x="9565" y="31"/>
                  <a:pt x="9537" y="0"/>
                  <a:pt x="950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1" name="Google Shape;2511;p79"/>
          <p:cNvSpPr txBox="1">
            <a:spLocks noGrp="1"/>
          </p:cNvSpPr>
          <p:nvPr>
            <p:ph type="subTitle" idx="1"/>
          </p:nvPr>
        </p:nvSpPr>
        <p:spPr>
          <a:xfrm>
            <a:off x="1002680" y="2838450"/>
            <a:ext cx="3281689" cy="230505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t>Today’s math teachers rely heavily on technology for teaching their class, but MHS geometry teachers need more guidance on how to use digital mathematical resources to demonstrate mathematical concepts to the students.</a:t>
            </a:r>
            <a:endParaRPr/>
          </a:p>
        </p:txBody>
      </p:sp>
      <p:sp>
        <p:nvSpPr>
          <p:cNvPr id="2512" name="Google Shape;2512;p79"/>
          <p:cNvSpPr txBox="1">
            <a:spLocks noGrp="1"/>
          </p:cNvSpPr>
          <p:nvPr>
            <p:ph type="subTitle" idx="3"/>
          </p:nvPr>
        </p:nvSpPr>
        <p:spPr>
          <a:xfrm>
            <a:off x="5239225" y="2851813"/>
            <a:ext cx="2524973" cy="189767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a:t>Make a website for teachers where they could access tutorials, examples and lists of activities to use during class.</a:t>
            </a:r>
            <a:endParaRPr/>
          </a:p>
        </p:txBody>
      </p:sp>
      <p:sp>
        <p:nvSpPr>
          <p:cNvPr id="2513" name="Google Shape;2513;p79"/>
          <p:cNvSpPr txBox="1">
            <a:spLocks noGrp="1"/>
          </p:cNvSpPr>
          <p:nvPr>
            <p:ph type="subTitle" idx="2"/>
          </p:nvPr>
        </p:nvSpPr>
        <p:spPr>
          <a:xfrm>
            <a:off x="4700362" y="1983400"/>
            <a:ext cx="3602700" cy="576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Solution</a:t>
            </a:r>
            <a:endParaRPr/>
          </a:p>
        </p:txBody>
      </p:sp>
      <p:sp>
        <p:nvSpPr>
          <p:cNvPr id="2514" name="Google Shape;2514;p79"/>
          <p:cNvSpPr/>
          <p:nvPr/>
        </p:nvSpPr>
        <p:spPr>
          <a:xfrm>
            <a:off x="7022341" y="859423"/>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814750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2425;p74">
            <a:extLst>
              <a:ext uri="{FF2B5EF4-FFF2-40B4-BE49-F238E27FC236}">
                <a16:creationId xmlns:a16="http://schemas.microsoft.com/office/drawing/2014/main" id="{2136E698-92FA-4042-9980-8C250664CDEE}"/>
              </a:ext>
            </a:extLst>
          </p:cNvPr>
          <p:cNvPicPr preferRelativeResize="0"/>
          <p:nvPr/>
        </p:nvPicPr>
        <p:blipFill rotWithShape="1">
          <a:blip r:embed="rId2">
            <a:alphaModFix/>
          </a:blip>
          <a:srcRect t="26646" b="47396"/>
          <a:stretch/>
        </p:blipFill>
        <p:spPr>
          <a:xfrm>
            <a:off x="0" y="0"/>
            <a:ext cx="9133200" cy="1333500"/>
          </a:xfrm>
          <a:prstGeom prst="snip2DiagRect">
            <a:avLst>
              <a:gd name="adj1" fmla="val 0"/>
              <a:gd name="adj2" fmla="val 16667"/>
            </a:avLst>
          </a:prstGeom>
          <a:noFill/>
          <a:ln>
            <a:noFill/>
          </a:ln>
          <a:effectLst>
            <a:outerShdw dist="95250" dir="5400000" algn="bl" rotWithShape="0">
              <a:schemeClr val="accent3">
                <a:alpha val="50000"/>
              </a:schemeClr>
            </a:outerShdw>
          </a:effectLst>
        </p:spPr>
      </p:pic>
      <p:sp>
        <p:nvSpPr>
          <p:cNvPr id="3" name="Google Shape;2401;p71">
            <a:extLst>
              <a:ext uri="{FF2B5EF4-FFF2-40B4-BE49-F238E27FC236}">
                <a16:creationId xmlns:a16="http://schemas.microsoft.com/office/drawing/2014/main" id="{C4760C28-FA5E-4491-A7B3-AAF3C9EA9571}"/>
              </a:ext>
            </a:extLst>
          </p:cNvPr>
          <p:cNvSpPr/>
          <p:nvPr/>
        </p:nvSpPr>
        <p:spPr>
          <a:xfrm>
            <a:off x="2104693" y="309563"/>
            <a:ext cx="4923813" cy="838374"/>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Subtitle 9">
            <a:extLst>
              <a:ext uri="{FF2B5EF4-FFF2-40B4-BE49-F238E27FC236}">
                <a16:creationId xmlns:a16="http://schemas.microsoft.com/office/drawing/2014/main" id="{7690AC89-52A1-4C4A-B52F-063561DD0B74}"/>
              </a:ext>
            </a:extLst>
          </p:cNvPr>
          <p:cNvSpPr txBox="1">
            <a:spLocks/>
          </p:cNvSpPr>
          <p:nvPr/>
        </p:nvSpPr>
        <p:spPr>
          <a:xfrm>
            <a:off x="2201326" y="319743"/>
            <a:ext cx="4827180" cy="76610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800">
                <a:latin typeface="Patrick Hand" panose="020B0604020202020204" charset="0"/>
              </a:rPr>
              <a:t>Challenges</a:t>
            </a:r>
          </a:p>
        </p:txBody>
      </p:sp>
      <p:pic>
        <p:nvPicPr>
          <p:cNvPr id="11" name="Picture 10">
            <a:extLst>
              <a:ext uri="{FF2B5EF4-FFF2-40B4-BE49-F238E27FC236}">
                <a16:creationId xmlns:a16="http://schemas.microsoft.com/office/drawing/2014/main" id="{B91424A2-AAFD-48CB-8806-EA1A8CE0EE5D}"/>
              </a:ext>
            </a:extLst>
          </p:cNvPr>
          <p:cNvPicPr>
            <a:picLocks noChangeAspect="1"/>
          </p:cNvPicPr>
          <p:nvPr/>
        </p:nvPicPr>
        <p:blipFill>
          <a:blip r:embed="rId3"/>
          <a:stretch>
            <a:fillRect/>
          </a:stretch>
        </p:blipFill>
        <p:spPr>
          <a:xfrm>
            <a:off x="1324337" y="1505958"/>
            <a:ext cx="780356" cy="3103133"/>
          </a:xfrm>
          <a:prstGeom prst="rect">
            <a:avLst/>
          </a:prstGeom>
        </p:spPr>
      </p:pic>
      <p:sp>
        <p:nvSpPr>
          <p:cNvPr id="12" name="Google Shape;2346;p64">
            <a:extLst>
              <a:ext uri="{FF2B5EF4-FFF2-40B4-BE49-F238E27FC236}">
                <a16:creationId xmlns:a16="http://schemas.microsoft.com/office/drawing/2014/main" id="{488A322A-C389-4037-A4DA-63850B03ECC3}"/>
              </a:ext>
            </a:extLst>
          </p:cNvPr>
          <p:cNvSpPr txBox="1">
            <a:spLocks/>
          </p:cNvSpPr>
          <p:nvPr/>
        </p:nvSpPr>
        <p:spPr>
          <a:xfrm>
            <a:off x="2343379" y="2571750"/>
            <a:ext cx="5476284"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Participants not watching video</a:t>
            </a:r>
          </a:p>
        </p:txBody>
      </p:sp>
      <p:sp>
        <p:nvSpPr>
          <p:cNvPr id="13" name="Google Shape;2346;p64">
            <a:extLst>
              <a:ext uri="{FF2B5EF4-FFF2-40B4-BE49-F238E27FC236}">
                <a16:creationId xmlns:a16="http://schemas.microsoft.com/office/drawing/2014/main" id="{FA5A7057-51CF-49B9-A069-B8619515C80F}"/>
              </a:ext>
            </a:extLst>
          </p:cNvPr>
          <p:cNvSpPr txBox="1">
            <a:spLocks/>
          </p:cNvSpPr>
          <p:nvPr/>
        </p:nvSpPr>
        <p:spPr>
          <a:xfrm>
            <a:off x="2343379" y="3810000"/>
            <a:ext cx="4800371"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Deciding amount of text</a:t>
            </a:r>
          </a:p>
        </p:txBody>
      </p:sp>
      <p:sp>
        <p:nvSpPr>
          <p:cNvPr id="21" name="Google Shape;2346;p64">
            <a:extLst>
              <a:ext uri="{FF2B5EF4-FFF2-40B4-BE49-F238E27FC236}">
                <a16:creationId xmlns:a16="http://schemas.microsoft.com/office/drawing/2014/main" id="{E238F01C-F6EF-4AF2-B9AF-0AFAA68E3A4B}"/>
              </a:ext>
            </a:extLst>
          </p:cNvPr>
          <p:cNvSpPr txBox="1">
            <a:spLocks/>
          </p:cNvSpPr>
          <p:nvPr/>
        </p:nvSpPr>
        <p:spPr>
          <a:xfrm>
            <a:off x="2343379" y="1444220"/>
            <a:ext cx="4548740"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Content Layout/Navigation</a:t>
            </a:r>
          </a:p>
        </p:txBody>
      </p:sp>
    </p:spTree>
    <p:extLst>
      <p:ext uri="{BB962C8B-B14F-4D97-AF65-F5344CB8AC3E}">
        <p14:creationId xmlns:p14="http://schemas.microsoft.com/office/powerpoint/2010/main" val="26093347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2425;p74">
            <a:extLst>
              <a:ext uri="{FF2B5EF4-FFF2-40B4-BE49-F238E27FC236}">
                <a16:creationId xmlns:a16="http://schemas.microsoft.com/office/drawing/2014/main" id="{2136E698-92FA-4042-9980-8C250664CDEE}"/>
              </a:ext>
            </a:extLst>
          </p:cNvPr>
          <p:cNvPicPr preferRelativeResize="0"/>
          <p:nvPr/>
        </p:nvPicPr>
        <p:blipFill rotWithShape="1">
          <a:blip r:embed="rId2">
            <a:alphaModFix/>
          </a:blip>
          <a:srcRect t="26646" b="47396"/>
          <a:stretch/>
        </p:blipFill>
        <p:spPr>
          <a:xfrm>
            <a:off x="0" y="0"/>
            <a:ext cx="9133200" cy="1333500"/>
          </a:xfrm>
          <a:prstGeom prst="snip2DiagRect">
            <a:avLst>
              <a:gd name="adj1" fmla="val 0"/>
              <a:gd name="adj2" fmla="val 16667"/>
            </a:avLst>
          </a:prstGeom>
          <a:noFill/>
          <a:ln>
            <a:noFill/>
          </a:ln>
          <a:effectLst>
            <a:outerShdw dist="95250" dir="5400000" algn="bl" rotWithShape="0">
              <a:schemeClr val="accent3">
                <a:alpha val="50000"/>
              </a:schemeClr>
            </a:outerShdw>
          </a:effectLst>
        </p:spPr>
      </p:pic>
      <p:sp>
        <p:nvSpPr>
          <p:cNvPr id="3" name="Google Shape;2401;p71">
            <a:extLst>
              <a:ext uri="{FF2B5EF4-FFF2-40B4-BE49-F238E27FC236}">
                <a16:creationId xmlns:a16="http://schemas.microsoft.com/office/drawing/2014/main" id="{C4760C28-FA5E-4491-A7B3-AAF3C9EA9571}"/>
              </a:ext>
            </a:extLst>
          </p:cNvPr>
          <p:cNvSpPr/>
          <p:nvPr/>
        </p:nvSpPr>
        <p:spPr>
          <a:xfrm>
            <a:off x="2104693" y="309563"/>
            <a:ext cx="4923813" cy="838374"/>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Subtitle 9">
            <a:extLst>
              <a:ext uri="{FF2B5EF4-FFF2-40B4-BE49-F238E27FC236}">
                <a16:creationId xmlns:a16="http://schemas.microsoft.com/office/drawing/2014/main" id="{7690AC89-52A1-4C4A-B52F-063561DD0B74}"/>
              </a:ext>
            </a:extLst>
          </p:cNvPr>
          <p:cNvSpPr txBox="1">
            <a:spLocks/>
          </p:cNvSpPr>
          <p:nvPr/>
        </p:nvSpPr>
        <p:spPr>
          <a:xfrm>
            <a:off x="2201326" y="319743"/>
            <a:ext cx="4827180" cy="76610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800">
                <a:latin typeface="Patrick Hand" panose="020B0604020202020204" charset="0"/>
              </a:rPr>
              <a:t>Challenges (con.)</a:t>
            </a:r>
          </a:p>
        </p:txBody>
      </p:sp>
      <p:pic>
        <p:nvPicPr>
          <p:cNvPr id="11" name="Picture 10">
            <a:extLst>
              <a:ext uri="{FF2B5EF4-FFF2-40B4-BE49-F238E27FC236}">
                <a16:creationId xmlns:a16="http://schemas.microsoft.com/office/drawing/2014/main" id="{B91424A2-AAFD-48CB-8806-EA1A8CE0EE5D}"/>
              </a:ext>
            </a:extLst>
          </p:cNvPr>
          <p:cNvPicPr>
            <a:picLocks noChangeAspect="1"/>
          </p:cNvPicPr>
          <p:nvPr/>
        </p:nvPicPr>
        <p:blipFill>
          <a:blip r:embed="rId3"/>
          <a:stretch>
            <a:fillRect/>
          </a:stretch>
        </p:blipFill>
        <p:spPr>
          <a:xfrm>
            <a:off x="1324337" y="1505958"/>
            <a:ext cx="780356" cy="3103133"/>
          </a:xfrm>
          <a:prstGeom prst="rect">
            <a:avLst/>
          </a:prstGeom>
        </p:spPr>
      </p:pic>
      <p:sp>
        <p:nvSpPr>
          <p:cNvPr id="12" name="Google Shape;2346;p64">
            <a:extLst>
              <a:ext uri="{FF2B5EF4-FFF2-40B4-BE49-F238E27FC236}">
                <a16:creationId xmlns:a16="http://schemas.microsoft.com/office/drawing/2014/main" id="{488A322A-C389-4037-A4DA-63850B03ECC3}"/>
              </a:ext>
            </a:extLst>
          </p:cNvPr>
          <p:cNvSpPr txBox="1">
            <a:spLocks/>
          </p:cNvSpPr>
          <p:nvPr/>
        </p:nvSpPr>
        <p:spPr>
          <a:xfrm>
            <a:off x="2343379" y="2571750"/>
            <a:ext cx="3728809"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Sharing options</a:t>
            </a:r>
          </a:p>
        </p:txBody>
      </p:sp>
      <p:sp>
        <p:nvSpPr>
          <p:cNvPr id="13" name="Google Shape;2346;p64">
            <a:extLst>
              <a:ext uri="{FF2B5EF4-FFF2-40B4-BE49-F238E27FC236}">
                <a16:creationId xmlns:a16="http://schemas.microsoft.com/office/drawing/2014/main" id="{FA5A7057-51CF-49B9-A069-B8619515C80F}"/>
              </a:ext>
            </a:extLst>
          </p:cNvPr>
          <p:cNvSpPr txBox="1">
            <a:spLocks/>
          </p:cNvSpPr>
          <p:nvPr/>
        </p:nvSpPr>
        <p:spPr>
          <a:xfrm>
            <a:off x="2343379" y="3810000"/>
            <a:ext cx="2400071"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Organization</a:t>
            </a:r>
          </a:p>
        </p:txBody>
      </p:sp>
      <p:sp>
        <p:nvSpPr>
          <p:cNvPr id="21" name="Google Shape;2346;p64">
            <a:extLst>
              <a:ext uri="{FF2B5EF4-FFF2-40B4-BE49-F238E27FC236}">
                <a16:creationId xmlns:a16="http://schemas.microsoft.com/office/drawing/2014/main" id="{E238F01C-F6EF-4AF2-B9AF-0AFAA68E3A4B}"/>
              </a:ext>
            </a:extLst>
          </p:cNvPr>
          <p:cNvSpPr txBox="1">
            <a:spLocks/>
          </p:cNvSpPr>
          <p:nvPr/>
        </p:nvSpPr>
        <p:spPr>
          <a:xfrm>
            <a:off x="2343379" y="1444220"/>
            <a:ext cx="2400071"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Plan ahead</a:t>
            </a:r>
          </a:p>
        </p:txBody>
      </p:sp>
    </p:spTree>
    <p:extLst>
      <p:ext uri="{BB962C8B-B14F-4D97-AF65-F5344CB8AC3E}">
        <p14:creationId xmlns:p14="http://schemas.microsoft.com/office/powerpoint/2010/main" val="22671788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2425;p74">
            <a:extLst>
              <a:ext uri="{FF2B5EF4-FFF2-40B4-BE49-F238E27FC236}">
                <a16:creationId xmlns:a16="http://schemas.microsoft.com/office/drawing/2014/main" id="{2136E698-92FA-4042-9980-8C250664CDEE}"/>
              </a:ext>
            </a:extLst>
          </p:cNvPr>
          <p:cNvPicPr preferRelativeResize="0"/>
          <p:nvPr/>
        </p:nvPicPr>
        <p:blipFill rotWithShape="1">
          <a:blip r:embed="rId2">
            <a:alphaModFix/>
          </a:blip>
          <a:srcRect t="26646" b="47396"/>
          <a:stretch/>
        </p:blipFill>
        <p:spPr>
          <a:xfrm>
            <a:off x="0" y="0"/>
            <a:ext cx="9133200" cy="1333500"/>
          </a:xfrm>
          <a:prstGeom prst="snip2DiagRect">
            <a:avLst>
              <a:gd name="adj1" fmla="val 0"/>
              <a:gd name="adj2" fmla="val 16667"/>
            </a:avLst>
          </a:prstGeom>
          <a:noFill/>
          <a:ln>
            <a:noFill/>
          </a:ln>
          <a:effectLst>
            <a:outerShdw dist="95250" dir="5400000" algn="bl" rotWithShape="0">
              <a:schemeClr val="accent3">
                <a:alpha val="50000"/>
              </a:schemeClr>
            </a:outerShdw>
          </a:effectLst>
        </p:spPr>
      </p:pic>
      <p:sp>
        <p:nvSpPr>
          <p:cNvPr id="3" name="Google Shape;2401;p71">
            <a:extLst>
              <a:ext uri="{FF2B5EF4-FFF2-40B4-BE49-F238E27FC236}">
                <a16:creationId xmlns:a16="http://schemas.microsoft.com/office/drawing/2014/main" id="{C4760C28-FA5E-4491-A7B3-AAF3C9EA9571}"/>
              </a:ext>
            </a:extLst>
          </p:cNvPr>
          <p:cNvSpPr/>
          <p:nvPr/>
        </p:nvSpPr>
        <p:spPr>
          <a:xfrm>
            <a:off x="2104693" y="309563"/>
            <a:ext cx="4923813" cy="838374"/>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Subtitle 9">
            <a:extLst>
              <a:ext uri="{FF2B5EF4-FFF2-40B4-BE49-F238E27FC236}">
                <a16:creationId xmlns:a16="http://schemas.microsoft.com/office/drawing/2014/main" id="{7690AC89-52A1-4C4A-B52F-063561DD0B74}"/>
              </a:ext>
            </a:extLst>
          </p:cNvPr>
          <p:cNvSpPr txBox="1">
            <a:spLocks/>
          </p:cNvSpPr>
          <p:nvPr/>
        </p:nvSpPr>
        <p:spPr>
          <a:xfrm>
            <a:off x="2201326" y="319743"/>
            <a:ext cx="4827180" cy="76610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800">
                <a:latin typeface="Patrick Hand" panose="020B0604020202020204" charset="0"/>
              </a:rPr>
              <a:t>Success</a:t>
            </a:r>
          </a:p>
        </p:txBody>
      </p:sp>
      <p:pic>
        <p:nvPicPr>
          <p:cNvPr id="11" name="Picture 10">
            <a:extLst>
              <a:ext uri="{FF2B5EF4-FFF2-40B4-BE49-F238E27FC236}">
                <a16:creationId xmlns:a16="http://schemas.microsoft.com/office/drawing/2014/main" id="{B91424A2-AAFD-48CB-8806-EA1A8CE0EE5D}"/>
              </a:ext>
            </a:extLst>
          </p:cNvPr>
          <p:cNvPicPr>
            <a:picLocks noChangeAspect="1"/>
          </p:cNvPicPr>
          <p:nvPr/>
        </p:nvPicPr>
        <p:blipFill>
          <a:blip r:embed="rId3"/>
          <a:stretch>
            <a:fillRect/>
          </a:stretch>
        </p:blipFill>
        <p:spPr>
          <a:xfrm>
            <a:off x="1324337" y="1505958"/>
            <a:ext cx="780356" cy="3103133"/>
          </a:xfrm>
          <a:prstGeom prst="rect">
            <a:avLst/>
          </a:prstGeom>
        </p:spPr>
      </p:pic>
      <p:sp>
        <p:nvSpPr>
          <p:cNvPr id="12" name="Google Shape;2346;p64">
            <a:extLst>
              <a:ext uri="{FF2B5EF4-FFF2-40B4-BE49-F238E27FC236}">
                <a16:creationId xmlns:a16="http://schemas.microsoft.com/office/drawing/2014/main" id="{488A322A-C389-4037-A4DA-63850B03ECC3}"/>
              </a:ext>
            </a:extLst>
          </p:cNvPr>
          <p:cNvSpPr txBox="1">
            <a:spLocks/>
          </p:cNvSpPr>
          <p:nvPr/>
        </p:nvSpPr>
        <p:spPr>
          <a:xfrm>
            <a:off x="2343379" y="2571750"/>
            <a:ext cx="3728809"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Gained more knowledge</a:t>
            </a:r>
          </a:p>
        </p:txBody>
      </p:sp>
      <p:sp>
        <p:nvSpPr>
          <p:cNvPr id="13" name="Google Shape;2346;p64">
            <a:extLst>
              <a:ext uri="{FF2B5EF4-FFF2-40B4-BE49-F238E27FC236}">
                <a16:creationId xmlns:a16="http://schemas.microsoft.com/office/drawing/2014/main" id="{FA5A7057-51CF-49B9-A069-B8619515C80F}"/>
              </a:ext>
            </a:extLst>
          </p:cNvPr>
          <p:cNvSpPr txBox="1">
            <a:spLocks/>
          </p:cNvSpPr>
          <p:nvPr/>
        </p:nvSpPr>
        <p:spPr>
          <a:xfrm>
            <a:off x="2343379" y="3810000"/>
            <a:ext cx="4790846"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Usable website for future!</a:t>
            </a:r>
          </a:p>
        </p:txBody>
      </p:sp>
      <p:sp>
        <p:nvSpPr>
          <p:cNvPr id="21" name="Google Shape;2346;p64">
            <a:extLst>
              <a:ext uri="{FF2B5EF4-FFF2-40B4-BE49-F238E27FC236}">
                <a16:creationId xmlns:a16="http://schemas.microsoft.com/office/drawing/2014/main" id="{E238F01C-F6EF-4AF2-B9AF-0AFAA68E3A4B}"/>
              </a:ext>
            </a:extLst>
          </p:cNvPr>
          <p:cNvSpPr txBox="1">
            <a:spLocks/>
          </p:cNvSpPr>
          <p:nvPr/>
        </p:nvSpPr>
        <p:spPr>
          <a:xfrm>
            <a:off x="2343379" y="1476651"/>
            <a:ext cx="4005034" cy="84744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3200">
                <a:latin typeface="Patrick Hand" panose="020B0604020202020204" charset="0"/>
              </a:rPr>
              <a:t>Positive results overall </a:t>
            </a:r>
          </a:p>
        </p:txBody>
      </p:sp>
    </p:spTree>
    <p:extLst>
      <p:ext uri="{BB962C8B-B14F-4D97-AF65-F5344CB8AC3E}">
        <p14:creationId xmlns:p14="http://schemas.microsoft.com/office/powerpoint/2010/main" val="29295080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506"/>
        <p:cNvGrpSpPr/>
        <p:nvPr/>
      </p:nvGrpSpPr>
      <p:grpSpPr>
        <a:xfrm>
          <a:off x="0" y="0"/>
          <a:ext cx="0" cy="0"/>
          <a:chOff x="0" y="0"/>
          <a:chExt cx="0" cy="0"/>
        </a:xfrm>
      </p:grpSpPr>
      <p:pic>
        <p:nvPicPr>
          <p:cNvPr id="2507" name="Google Shape;2507;p79"/>
          <p:cNvPicPr preferRelativeResize="0"/>
          <p:nvPr/>
        </p:nvPicPr>
        <p:blipFill rotWithShape="1">
          <a:blip r:embed="rId3">
            <a:alphaModFix/>
          </a:blip>
          <a:srcRect t="54741" b="19332"/>
          <a:stretch/>
        </p:blipFill>
        <p:spPr>
          <a:xfrm>
            <a:off x="0" y="0"/>
            <a:ext cx="9144000" cy="1333500"/>
          </a:xfrm>
          <a:prstGeom prst="snip2DiagRect">
            <a:avLst>
              <a:gd name="adj1" fmla="val 0"/>
              <a:gd name="adj2" fmla="val 16667"/>
            </a:avLst>
          </a:prstGeom>
          <a:noFill/>
          <a:ln>
            <a:noFill/>
          </a:ln>
          <a:effectLst>
            <a:outerShdw dist="95250" dir="5400000" algn="bl" rotWithShape="0">
              <a:schemeClr val="lt2">
                <a:alpha val="50000"/>
              </a:schemeClr>
            </a:outerShdw>
          </a:effectLst>
        </p:spPr>
      </p:pic>
      <p:sp>
        <p:nvSpPr>
          <p:cNvPr id="2514" name="Google Shape;2514;p79"/>
          <p:cNvSpPr/>
          <p:nvPr/>
        </p:nvSpPr>
        <p:spPr>
          <a:xfrm>
            <a:off x="7022341" y="859423"/>
            <a:ext cx="2121667" cy="171457"/>
          </a:xfrm>
          <a:custGeom>
            <a:avLst/>
            <a:gdLst/>
            <a:ahLst/>
            <a:cxnLst/>
            <a:rect l="l" t="t" r="r" b="b"/>
            <a:pathLst>
              <a:path w="66240" h="5353" extrusionOk="0">
                <a:moveTo>
                  <a:pt x="5576" y="0"/>
                </a:moveTo>
                <a:cubicBezTo>
                  <a:pt x="3569" y="0"/>
                  <a:pt x="2570" y="892"/>
                  <a:pt x="1785" y="1668"/>
                </a:cubicBezTo>
                <a:cubicBezTo>
                  <a:pt x="1115" y="2337"/>
                  <a:pt x="785" y="2560"/>
                  <a:pt x="0" y="2560"/>
                </a:cubicBezTo>
                <a:lnTo>
                  <a:pt x="0" y="5353"/>
                </a:lnTo>
                <a:cubicBezTo>
                  <a:pt x="1901" y="5353"/>
                  <a:pt x="3016" y="4345"/>
                  <a:pt x="3685" y="3675"/>
                </a:cubicBezTo>
                <a:cubicBezTo>
                  <a:pt x="4461" y="3006"/>
                  <a:pt x="4800" y="2783"/>
                  <a:pt x="5576" y="2783"/>
                </a:cubicBezTo>
                <a:cubicBezTo>
                  <a:pt x="6361" y="2783"/>
                  <a:pt x="6691" y="3006"/>
                  <a:pt x="7360" y="3675"/>
                </a:cubicBezTo>
                <a:cubicBezTo>
                  <a:pt x="8145" y="4345"/>
                  <a:pt x="9144" y="5353"/>
                  <a:pt x="11045" y="5353"/>
                </a:cubicBezTo>
                <a:cubicBezTo>
                  <a:pt x="13052" y="5353"/>
                  <a:pt x="14051" y="4345"/>
                  <a:pt x="14836" y="3675"/>
                </a:cubicBezTo>
                <a:cubicBezTo>
                  <a:pt x="15505" y="3006"/>
                  <a:pt x="15835" y="2783"/>
                  <a:pt x="16620" y="2783"/>
                </a:cubicBezTo>
                <a:cubicBezTo>
                  <a:pt x="17396" y="2783"/>
                  <a:pt x="17735" y="3006"/>
                  <a:pt x="18404" y="3675"/>
                </a:cubicBezTo>
                <a:cubicBezTo>
                  <a:pt x="19181" y="4345"/>
                  <a:pt x="20189" y="5353"/>
                  <a:pt x="22080" y="5353"/>
                </a:cubicBezTo>
                <a:cubicBezTo>
                  <a:pt x="24087" y="5353"/>
                  <a:pt x="25095" y="4345"/>
                  <a:pt x="25871" y="3675"/>
                </a:cubicBezTo>
                <a:cubicBezTo>
                  <a:pt x="26540" y="3006"/>
                  <a:pt x="26879" y="2783"/>
                  <a:pt x="27656" y="2783"/>
                </a:cubicBezTo>
                <a:cubicBezTo>
                  <a:pt x="28441" y="2783"/>
                  <a:pt x="28771" y="3006"/>
                  <a:pt x="29440" y="3675"/>
                </a:cubicBezTo>
                <a:cubicBezTo>
                  <a:pt x="30109" y="4345"/>
                  <a:pt x="31224" y="5353"/>
                  <a:pt x="33124" y="5353"/>
                </a:cubicBezTo>
                <a:cubicBezTo>
                  <a:pt x="35131" y="5353"/>
                  <a:pt x="36131" y="4345"/>
                  <a:pt x="36916" y="3675"/>
                </a:cubicBezTo>
                <a:cubicBezTo>
                  <a:pt x="37585" y="3006"/>
                  <a:pt x="37915" y="2783"/>
                  <a:pt x="38700" y="2783"/>
                </a:cubicBezTo>
                <a:cubicBezTo>
                  <a:pt x="39476" y="2783"/>
                  <a:pt x="39815" y="3006"/>
                  <a:pt x="40484" y="3675"/>
                </a:cubicBezTo>
                <a:cubicBezTo>
                  <a:pt x="41153" y="4345"/>
                  <a:pt x="42268" y="5353"/>
                  <a:pt x="44160" y="5353"/>
                </a:cubicBezTo>
                <a:cubicBezTo>
                  <a:pt x="46060" y="5353"/>
                  <a:pt x="47175" y="4345"/>
                  <a:pt x="47844" y="3675"/>
                </a:cubicBezTo>
                <a:cubicBezTo>
                  <a:pt x="48620" y="3006"/>
                  <a:pt x="48959" y="2783"/>
                  <a:pt x="49735" y="2783"/>
                </a:cubicBezTo>
                <a:cubicBezTo>
                  <a:pt x="50520" y="2783"/>
                  <a:pt x="50850" y="3006"/>
                  <a:pt x="51519" y="3675"/>
                </a:cubicBezTo>
                <a:cubicBezTo>
                  <a:pt x="52188" y="4345"/>
                  <a:pt x="53304" y="5353"/>
                  <a:pt x="55204" y="5353"/>
                </a:cubicBezTo>
                <a:cubicBezTo>
                  <a:pt x="57095" y="5353"/>
                  <a:pt x="58210" y="4345"/>
                  <a:pt x="58879" y="3675"/>
                </a:cubicBezTo>
                <a:cubicBezTo>
                  <a:pt x="59548" y="3006"/>
                  <a:pt x="59887" y="2783"/>
                  <a:pt x="60663" y="2783"/>
                </a:cubicBezTo>
                <a:cubicBezTo>
                  <a:pt x="61449" y="2783"/>
                  <a:pt x="61779" y="3006"/>
                  <a:pt x="62564" y="3675"/>
                </a:cubicBezTo>
                <a:cubicBezTo>
                  <a:pt x="63233" y="4345"/>
                  <a:pt x="64232" y="5353"/>
                  <a:pt x="66239" y="5353"/>
                </a:cubicBezTo>
                <a:lnTo>
                  <a:pt x="66239" y="2560"/>
                </a:lnTo>
                <a:cubicBezTo>
                  <a:pt x="65463" y="2560"/>
                  <a:pt x="65124" y="2337"/>
                  <a:pt x="64455" y="1668"/>
                </a:cubicBezTo>
                <a:cubicBezTo>
                  <a:pt x="63679" y="892"/>
                  <a:pt x="62671" y="0"/>
                  <a:pt x="60663" y="0"/>
                </a:cubicBezTo>
                <a:cubicBezTo>
                  <a:pt x="58772" y="0"/>
                  <a:pt x="57764" y="892"/>
                  <a:pt x="56988" y="1668"/>
                </a:cubicBezTo>
                <a:cubicBezTo>
                  <a:pt x="56319" y="2337"/>
                  <a:pt x="55980" y="2560"/>
                  <a:pt x="55204" y="2560"/>
                </a:cubicBezTo>
                <a:cubicBezTo>
                  <a:pt x="54419" y="2560"/>
                  <a:pt x="54089" y="2337"/>
                  <a:pt x="53420" y="1668"/>
                </a:cubicBezTo>
                <a:cubicBezTo>
                  <a:pt x="52635" y="892"/>
                  <a:pt x="51635" y="0"/>
                  <a:pt x="49735" y="0"/>
                </a:cubicBezTo>
                <a:cubicBezTo>
                  <a:pt x="47728" y="0"/>
                  <a:pt x="46729" y="892"/>
                  <a:pt x="45944" y="1668"/>
                </a:cubicBezTo>
                <a:cubicBezTo>
                  <a:pt x="45275" y="2337"/>
                  <a:pt x="44945" y="2560"/>
                  <a:pt x="44160" y="2560"/>
                </a:cubicBezTo>
                <a:cubicBezTo>
                  <a:pt x="43383" y="2560"/>
                  <a:pt x="43044" y="2337"/>
                  <a:pt x="42375" y="1668"/>
                </a:cubicBezTo>
                <a:cubicBezTo>
                  <a:pt x="41599" y="892"/>
                  <a:pt x="40591" y="0"/>
                  <a:pt x="38700" y="0"/>
                </a:cubicBezTo>
                <a:cubicBezTo>
                  <a:pt x="36693" y="0"/>
                  <a:pt x="35685" y="892"/>
                  <a:pt x="34908" y="1668"/>
                </a:cubicBezTo>
                <a:cubicBezTo>
                  <a:pt x="34239" y="2337"/>
                  <a:pt x="33900" y="2560"/>
                  <a:pt x="33124" y="2560"/>
                </a:cubicBezTo>
                <a:cubicBezTo>
                  <a:pt x="32339" y="2560"/>
                  <a:pt x="32009" y="2337"/>
                  <a:pt x="31340" y="1668"/>
                </a:cubicBezTo>
                <a:cubicBezTo>
                  <a:pt x="30555" y="892"/>
                  <a:pt x="29556" y="0"/>
                  <a:pt x="27656" y="0"/>
                </a:cubicBezTo>
                <a:cubicBezTo>
                  <a:pt x="25648" y="0"/>
                  <a:pt x="24649" y="892"/>
                  <a:pt x="23864" y="1668"/>
                </a:cubicBezTo>
                <a:cubicBezTo>
                  <a:pt x="23195" y="2337"/>
                  <a:pt x="22865" y="2560"/>
                  <a:pt x="22080" y="2560"/>
                </a:cubicBezTo>
                <a:cubicBezTo>
                  <a:pt x="21304" y="2560"/>
                  <a:pt x="20965" y="2337"/>
                  <a:pt x="20296" y="1668"/>
                </a:cubicBezTo>
                <a:cubicBezTo>
                  <a:pt x="19520" y="892"/>
                  <a:pt x="18512" y="0"/>
                  <a:pt x="16620" y="0"/>
                </a:cubicBezTo>
                <a:cubicBezTo>
                  <a:pt x="14613" y="0"/>
                  <a:pt x="13605" y="892"/>
                  <a:pt x="12829" y="1668"/>
                </a:cubicBezTo>
                <a:cubicBezTo>
                  <a:pt x="12160" y="2337"/>
                  <a:pt x="11821" y="2560"/>
                  <a:pt x="11045" y="2560"/>
                </a:cubicBezTo>
                <a:cubicBezTo>
                  <a:pt x="10260" y="2560"/>
                  <a:pt x="9929" y="2337"/>
                  <a:pt x="9260" y="1668"/>
                </a:cubicBezTo>
                <a:cubicBezTo>
                  <a:pt x="8475" y="892"/>
                  <a:pt x="7476" y="0"/>
                  <a:pt x="557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2401;p71">
            <a:extLst>
              <a:ext uri="{FF2B5EF4-FFF2-40B4-BE49-F238E27FC236}">
                <a16:creationId xmlns:a16="http://schemas.microsoft.com/office/drawing/2014/main" id="{0DF940E7-C0BA-4F1B-8A3D-BFB6A97D7B5C}"/>
              </a:ext>
            </a:extLst>
          </p:cNvPr>
          <p:cNvSpPr/>
          <p:nvPr/>
        </p:nvSpPr>
        <p:spPr>
          <a:xfrm>
            <a:off x="2104693" y="309563"/>
            <a:ext cx="4923813" cy="838374"/>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Subtitle 9">
            <a:extLst>
              <a:ext uri="{FF2B5EF4-FFF2-40B4-BE49-F238E27FC236}">
                <a16:creationId xmlns:a16="http://schemas.microsoft.com/office/drawing/2014/main" id="{053DCFEB-F1FA-45FA-BE54-0C3431BF673F}"/>
              </a:ext>
            </a:extLst>
          </p:cNvPr>
          <p:cNvSpPr txBox="1">
            <a:spLocks/>
          </p:cNvSpPr>
          <p:nvPr/>
        </p:nvSpPr>
        <p:spPr>
          <a:xfrm>
            <a:off x="2201326" y="319743"/>
            <a:ext cx="4827180" cy="76610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4800">
                <a:latin typeface="Patrick Hand" panose="020B0604020202020204" charset="0"/>
              </a:rPr>
              <a:t>Future Thoughts</a:t>
            </a:r>
          </a:p>
        </p:txBody>
      </p:sp>
      <p:sp>
        <p:nvSpPr>
          <p:cNvPr id="20" name="Google Shape;2401;p71">
            <a:extLst>
              <a:ext uri="{FF2B5EF4-FFF2-40B4-BE49-F238E27FC236}">
                <a16:creationId xmlns:a16="http://schemas.microsoft.com/office/drawing/2014/main" id="{E4F717A8-2956-4D08-B96A-AD4822A543F2}"/>
              </a:ext>
            </a:extLst>
          </p:cNvPr>
          <p:cNvSpPr/>
          <p:nvPr/>
        </p:nvSpPr>
        <p:spPr>
          <a:xfrm>
            <a:off x="1104899" y="1981200"/>
            <a:ext cx="2957138" cy="1943100"/>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346;p64">
            <a:extLst>
              <a:ext uri="{FF2B5EF4-FFF2-40B4-BE49-F238E27FC236}">
                <a16:creationId xmlns:a16="http://schemas.microsoft.com/office/drawing/2014/main" id="{250D18C2-64CB-4FE8-8D36-772297D44362}"/>
              </a:ext>
            </a:extLst>
          </p:cNvPr>
          <p:cNvSpPr txBox="1">
            <a:spLocks/>
          </p:cNvSpPr>
          <p:nvPr/>
        </p:nvSpPr>
        <p:spPr>
          <a:xfrm>
            <a:off x="1104899" y="1981200"/>
            <a:ext cx="2957138" cy="19431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400">
                <a:latin typeface="Patrick Hand" panose="020B0604020202020204" charset="0"/>
              </a:rPr>
              <a:t>Other math courses?</a:t>
            </a:r>
          </a:p>
        </p:txBody>
      </p:sp>
      <p:sp>
        <p:nvSpPr>
          <p:cNvPr id="22" name="Google Shape;2401;p71">
            <a:extLst>
              <a:ext uri="{FF2B5EF4-FFF2-40B4-BE49-F238E27FC236}">
                <a16:creationId xmlns:a16="http://schemas.microsoft.com/office/drawing/2014/main" id="{CD1B795B-4BE6-481C-BE93-D29ED010794F}"/>
              </a:ext>
            </a:extLst>
          </p:cNvPr>
          <p:cNvSpPr/>
          <p:nvPr/>
        </p:nvSpPr>
        <p:spPr>
          <a:xfrm>
            <a:off x="5081963" y="1981200"/>
            <a:ext cx="2957138" cy="1943100"/>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46;p64">
            <a:extLst>
              <a:ext uri="{FF2B5EF4-FFF2-40B4-BE49-F238E27FC236}">
                <a16:creationId xmlns:a16="http://schemas.microsoft.com/office/drawing/2014/main" id="{5BFF501C-D4EF-44BC-8662-7945C45B3DD3}"/>
              </a:ext>
            </a:extLst>
          </p:cNvPr>
          <p:cNvSpPr txBox="1">
            <a:spLocks/>
          </p:cNvSpPr>
          <p:nvPr/>
        </p:nvSpPr>
        <p:spPr>
          <a:xfrm>
            <a:off x="5081964" y="2007360"/>
            <a:ext cx="2957138" cy="1916939"/>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2400">
                <a:latin typeface="Patrick Hand" panose="020B0604020202020204" charset="0"/>
              </a:rPr>
              <a:t>For students?</a:t>
            </a:r>
          </a:p>
        </p:txBody>
      </p:sp>
    </p:spTree>
    <p:extLst>
      <p:ext uri="{BB962C8B-B14F-4D97-AF65-F5344CB8AC3E}">
        <p14:creationId xmlns:p14="http://schemas.microsoft.com/office/powerpoint/2010/main" val="8528133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921;p121">
            <a:extLst>
              <a:ext uri="{FF2B5EF4-FFF2-40B4-BE49-F238E27FC236}">
                <a16:creationId xmlns:a16="http://schemas.microsoft.com/office/drawing/2014/main" id="{5D3CA9A4-D4CA-4DBA-A4E4-318B2D28E670}"/>
              </a:ext>
            </a:extLst>
          </p:cNvPr>
          <p:cNvSpPr txBox="1">
            <a:spLocks/>
          </p:cNvSpPr>
          <p:nvPr/>
        </p:nvSpPr>
        <p:spPr>
          <a:xfrm>
            <a:off x="713250" y="1259500"/>
            <a:ext cx="7717500" cy="864600"/>
          </a:xfrm>
          <a:prstGeom prst="rect">
            <a:avLst/>
          </a:prstGeom>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US" sz="8000">
                <a:latin typeface="Patrick Hand" panose="020B0604020202020204" charset="0"/>
              </a:rPr>
              <a:t>Thank you!</a:t>
            </a:r>
          </a:p>
        </p:txBody>
      </p:sp>
      <p:grpSp>
        <p:nvGrpSpPr>
          <p:cNvPr id="3" name="Google Shape;13410;p143">
            <a:extLst>
              <a:ext uri="{FF2B5EF4-FFF2-40B4-BE49-F238E27FC236}">
                <a16:creationId xmlns:a16="http://schemas.microsoft.com/office/drawing/2014/main" id="{547CD3C1-C46E-4791-9FA4-CD202BA9781B}"/>
              </a:ext>
            </a:extLst>
          </p:cNvPr>
          <p:cNvGrpSpPr/>
          <p:nvPr/>
        </p:nvGrpSpPr>
        <p:grpSpPr>
          <a:xfrm>
            <a:off x="3171586" y="2700630"/>
            <a:ext cx="2800827" cy="1733258"/>
            <a:chOff x="3961923" y="2486317"/>
            <a:chExt cx="364415" cy="220936"/>
          </a:xfrm>
          <a:solidFill>
            <a:schemeClr val="tx2">
              <a:lumMod val="50000"/>
            </a:schemeClr>
          </a:solidFill>
        </p:grpSpPr>
        <p:sp>
          <p:nvSpPr>
            <p:cNvPr id="4" name="Google Shape;13411;p143">
              <a:extLst>
                <a:ext uri="{FF2B5EF4-FFF2-40B4-BE49-F238E27FC236}">
                  <a16:creationId xmlns:a16="http://schemas.microsoft.com/office/drawing/2014/main" id="{FBAAB284-2330-45E0-92BF-9281A70F895F}"/>
                </a:ext>
              </a:extLst>
            </p:cNvPr>
            <p:cNvSpPr/>
            <p:nvPr/>
          </p:nvSpPr>
          <p:spPr>
            <a:xfrm>
              <a:off x="4106764" y="2486507"/>
              <a:ext cx="219574" cy="220746"/>
            </a:xfrm>
            <a:custGeom>
              <a:avLst/>
              <a:gdLst/>
              <a:ahLst/>
              <a:cxnLst/>
              <a:rect l="l" t="t" r="r" b="b"/>
              <a:pathLst>
                <a:path w="6931" h="6968" extrusionOk="0">
                  <a:moveTo>
                    <a:pt x="4114" y="1"/>
                  </a:moveTo>
                  <a:cubicBezTo>
                    <a:pt x="4035" y="1"/>
                    <a:pt x="3953" y="69"/>
                    <a:pt x="3942" y="157"/>
                  </a:cubicBezTo>
                  <a:cubicBezTo>
                    <a:pt x="3930" y="240"/>
                    <a:pt x="4001" y="336"/>
                    <a:pt x="4085" y="348"/>
                  </a:cubicBezTo>
                  <a:cubicBezTo>
                    <a:pt x="4906" y="455"/>
                    <a:pt x="5633" y="895"/>
                    <a:pt x="6085" y="1574"/>
                  </a:cubicBezTo>
                  <a:cubicBezTo>
                    <a:pt x="6764" y="2610"/>
                    <a:pt x="6728" y="3943"/>
                    <a:pt x="5954" y="4908"/>
                  </a:cubicBezTo>
                  <a:cubicBezTo>
                    <a:pt x="5918" y="4943"/>
                    <a:pt x="5906" y="4991"/>
                    <a:pt x="5918" y="5027"/>
                  </a:cubicBezTo>
                  <a:lnTo>
                    <a:pt x="5990" y="6539"/>
                  </a:lnTo>
                  <a:lnTo>
                    <a:pt x="5990" y="6539"/>
                  </a:lnTo>
                  <a:lnTo>
                    <a:pt x="4644" y="5896"/>
                  </a:lnTo>
                  <a:cubicBezTo>
                    <a:pt x="4609" y="5884"/>
                    <a:pt x="4561" y="5884"/>
                    <a:pt x="4525" y="5884"/>
                  </a:cubicBezTo>
                  <a:cubicBezTo>
                    <a:pt x="4272" y="5957"/>
                    <a:pt x="4014" y="5992"/>
                    <a:pt x="3758" y="5992"/>
                  </a:cubicBezTo>
                  <a:cubicBezTo>
                    <a:pt x="2969" y="5992"/>
                    <a:pt x="2201" y="5659"/>
                    <a:pt x="1644" y="5074"/>
                  </a:cubicBezTo>
                  <a:cubicBezTo>
                    <a:pt x="1584" y="5015"/>
                    <a:pt x="1549" y="4955"/>
                    <a:pt x="1501" y="4896"/>
                  </a:cubicBezTo>
                  <a:cubicBezTo>
                    <a:pt x="1453" y="4836"/>
                    <a:pt x="1430" y="4789"/>
                    <a:pt x="1382" y="4729"/>
                  </a:cubicBezTo>
                  <a:lnTo>
                    <a:pt x="1382" y="4717"/>
                  </a:lnTo>
                  <a:cubicBezTo>
                    <a:pt x="1620" y="4300"/>
                    <a:pt x="1751" y="3836"/>
                    <a:pt x="1787" y="3384"/>
                  </a:cubicBezTo>
                  <a:cubicBezTo>
                    <a:pt x="1787" y="3288"/>
                    <a:pt x="1727" y="3205"/>
                    <a:pt x="1632" y="3205"/>
                  </a:cubicBezTo>
                  <a:cubicBezTo>
                    <a:pt x="1549" y="3205"/>
                    <a:pt x="1453" y="3265"/>
                    <a:pt x="1453" y="3348"/>
                  </a:cubicBezTo>
                  <a:cubicBezTo>
                    <a:pt x="1430" y="3836"/>
                    <a:pt x="1263" y="4312"/>
                    <a:pt x="977" y="4729"/>
                  </a:cubicBezTo>
                  <a:cubicBezTo>
                    <a:pt x="739" y="5074"/>
                    <a:pt x="441" y="5360"/>
                    <a:pt x="96" y="5586"/>
                  </a:cubicBezTo>
                  <a:cubicBezTo>
                    <a:pt x="25" y="5622"/>
                    <a:pt x="1" y="5729"/>
                    <a:pt x="37" y="5801"/>
                  </a:cubicBezTo>
                  <a:cubicBezTo>
                    <a:pt x="72" y="5848"/>
                    <a:pt x="132" y="5884"/>
                    <a:pt x="191" y="5884"/>
                  </a:cubicBezTo>
                  <a:cubicBezTo>
                    <a:pt x="215" y="5884"/>
                    <a:pt x="251" y="5860"/>
                    <a:pt x="275" y="5848"/>
                  </a:cubicBezTo>
                  <a:cubicBezTo>
                    <a:pt x="632" y="5622"/>
                    <a:pt x="953" y="5348"/>
                    <a:pt x="1192" y="5015"/>
                  </a:cubicBezTo>
                  <a:cubicBezTo>
                    <a:pt x="1203" y="5051"/>
                    <a:pt x="1215" y="5062"/>
                    <a:pt x="1251" y="5086"/>
                  </a:cubicBezTo>
                  <a:cubicBezTo>
                    <a:pt x="1311" y="5170"/>
                    <a:pt x="1370" y="5229"/>
                    <a:pt x="1406" y="5301"/>
                  </a:cubicBezTo>
                  <a:cubicBezTo>
                    <a:pt x="1811" y="5729"/>
                    <a:pt x="2323" y="6039"/>
                    <a:pt x="2894" y="6205"/>
                  </a:cubicBezTo>
                  <a:cubicBezTo>
                    <a:pt x="3179" y="6284"/>
                    <a:pt x="3465" y="6323"/>
                    <a:pt x="3749" y="6323"/>
                  </a:cubicBezTo>
                  <a:cubicBezTo>
                    <a:pt x="4021" y="6323"/>
                    <a:pt x="4293" y="6287"/>
                    <a:pt x="4561" y="6217"/>
                  </a:cubicBezTo>
                  <a:lnTo>
                    <a:pt x="6109" y="6956"/>
                  </a:lnTo>
                  <a:cubicBezTo>
                    <a:pt x="6145" y="6967"/>
                    <a:pt x="6156" y="6967"/>
                    <a:pt x="6192" y="6967"/>
                  </a:cubicBezTo>
                  <a:cubicBezTo>
                    <a:pt x="6216" y="6967"/>
                    <a:pt x="6252" y="6956"/>
                    <a:pt x="6275" y="6932"/>
                  </a:cubicBezTo>
                  <a:cubicBezTo>
                    <a:pt x="6323" y="6908"/>
                    <a:pt x="6347" y="6848"/>
                    <a:pt x="6347" y="6789"/>
                  </a:cubicBezTo>
                  <a:lnTo>
                    <a:pt x="6275" y="5074"/>
                  </a:lnTo>
                  <a:cubicBezTo>
                    <a:pt x="6668" y="4574"/>
                    <a:pt x="6883" y="3955"/>
                    <a:pt x="6918" y="3300"/>
                  </a:cubicBezTo>
                  <a:cubicBezTo>
                    <a:pt x="6930" y="2622"/>
                    <a:pt x="6752" y="1967"/>
                    <a:pt x="6371" y="1383"/>
                  </a:cubicBezTo>
                  <a:cubicBezTo>
                    <a:pt x="5859" y="633"/>
                    <a:pt x="5037" y="121"/>
                    <a:pt x="4132" y="2"/>
                  </a:cubicBezTo>
                  <a:cubicBezTo>
                    <a:pt x="4126" y="1"/>
                    <a:pt x="4120" y="1"/>
                    <a:pt x="411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3412;p143">
              <a:extLst>
                <a:ext uri="{FF2B5EF4-FFF2-40B4-BE49-F238E27FC236}">
                  <a16:creationId xmlns:a16="http://schemas.microsoft.com/office/drawing/2014/main" id="{2C3C6A2E-0D05-47A3-A9A6-CE3B1D0E7151}"/>
                </a:ext>
              </a:extLst>
            </p:cNvPr>
            <p:cNvSpPr/>
            <p:nvPr/>
          </p:nvSpPr>
          <p:spPr>
            <a:xfrm>
              <a:off x="3961923" y="2486317"/>
              <a:ext cx="259839" cy="220936"/>
            </a:xfrm>
            <a:custGeom>
              <a:avLst/>
              <a:gdLst/>
              <a:ahLst/>
              <a:cxnLst/>
              <a:rect l="l" t="t" r="r" b="b"/>
              <a:pathLst>
                <a:path w="8202" h="6974" extrusionOk="0">
                  <a:moveTo>
                    <a:pt x="3198" y="1"/>
                  </a:moveTo>
                  <a:cubicBezTo>
                    <a:pt x="2177" y="1"/>
                    <a:pt x="1174" y="493"/>
                    <a:pt x="560" y="1413"/>
                  </a:cubicBezTo>
                  <a:cubicBezTo>
                    <a:pt x="179" y="1973"/>
                    <a:pt x="1" y="2640"/>
                    <a:pt x="25" y="3318"/>
                  </a:cubicBezTo>
                  <a:cubicBezTo>
                    <a:pt x="60" y="3949"/>
                    <a:pt x="287" y="4556"/>
                    <a:pt x="668" y="5080"/>
                  </a:cubicBezTo>
                  <a:lnTo>
                    <a:pt x="596" y="6795"/>
                  </a:lnTo>
                  <a:cubicBezTo>
                    <a:pt x="596" y="6854"/>
                    <a:pt x="620" y="6914"/>
                    <a:pt x="668" y="6938"/>
                  </a:cubicBezTo>
                  <a:cubicBezTo>
                    <a:pt x="703" y="6962"/>
                    <a:pt x="727" y="6973"/>
                    <a:pt x="763" y="6973"/>
                  </a:cubicBezTo>
                  <a:cubicBezTo>
                    <a:pt x="787" y="6973"/>
                    <a:pt x="799" y="6973"/>
                    <a:pt x="834" y="6962"/>
                  </a:cubicBezTo>
                  <a:lnTo>
                    <a:pt x="2382" y="6235"/>
                  </a:lnTo>
                  <a:cubicBezTo>
                    <a:pt x="2647" y="6300"/>
                    <a:pt x="2916" y="6333"/>
                    <a:pt x="3186" y="6333"/>
                  </a:cubicBezTo>
                  <a:cubicBezTo>
                    <a:pt x="3512" y="6333"/>
                    <a:pt x="3837" y="6285"/>
                    <a:pt x="4156" y="6188"/>
                  </a:cubicBezTo>
                  <a:cubicBezTo>
                    <a:pt x="4240" y="6152"/>
                    <a:pt x="4287" y="6069"/>
                    <a:pt x="4251" y="5973"/>
                  </a:cubicBezTo>
                  <a:cubicBezTo>
                    <a:pt x="4233" y="5909"/>
                    <a:pt x="4172" y="5866"/>
                    <a:pt x="4107" y="5866"/>
                  </a:cubicBezTo>
                  <a:cubicBezTo>
                    <a:pt x="4088" y="5866"/>
                    <a:pt x="4068" y="5870"/>
                    <a:pt x="4049" y="5878"/>
                  </a:cubicBezTo>
                  <a:cubicBezTo>
                    <a:pt x="3772" y="5971"/>
                    <a:pt x="3484" y="6015"/>
                    <a:pt x="3198" y="6015"/>
                  </a:cubicBezTo>
                  <a:cubicBezTo>
                    <a:pt x="2931" y="6015"/>
                    <a:pt x="2664" y="5976"/>
                    <a:pt x="2406" y="5902"/>
                  </a:cubicBezTo>
                  <a:cubicBezTo>
                    <a:pt x="2391" y="5897"/>
                    <a:pt x="2376" y="5894"/>
                    <a:pt x="2361" y="5894"/>
                  </a:cubicBezTo>
                  <a:cubicBezTo>
                    <a:pt x="2339" y="5894"/>
                    <a:pt x="2315" y="5900"/>
                    <a:pt x="2287" y="5914"/>
                  </a:cubicBezTo>
                  <a:lnTo>
                    <a:pt x="941" y="6533"/>
                  </a:lnTo>
                  <a:lnTo>
                    <a:pt x="941" y="6533"/>
                  </a:lnTo>
                  <a:lnTo>
                    <a:pt x="1013" y="5021"/>
                  </a:lnTo>
                  <a:cubicBezTo>
                    <a:pt x="1013" y="4985"/>
                    <a:pt x="1001" y="4949"/>
                    <a:pt x="977" y="4902"/>
                  </a:cubicBezTo>
                  <a:cubicBezTo>
                    <a:pt x="203" y="3937"/>
                    <a:pt x="168" y="2604"/>
                    <a:pt x="846" y="1568"/>
                  </a:cubicBezTo>
                  <a:cubicBezTo>
                    <a:pt x="1393" y="759"/>
                    <a:pt x="2293" y="318"/>
                    <a:pt x="3208" y="318"/>
                  </a:cubicBezTo>
                  <a:cubicBezTo>
                    <a:pt x="3748" y="318"/>
                    <a:pt x="4294" y="472"/>
                    <a:pt x="4775" y="794"/>
                  </a:cubicBezTo>
                  <a:cubicBezTo>
                    <a:pt x="5430" y="1247"/>
                    <a:pt x="5883" y="1949"/>
                    <a:pt x="6002" y="2735"/>
                  </a:cubicBezTo>
                  <a:cubicBezTo>
                    <a:pt x="6013" y="2811"/>
                    <a:pt x="6083" y="2867"/>
                    <a:pt x="6168" y="2867"/>
                  </a:cubicBezTo>
                  <a:cubicBezTo>
                    <a:pt x="6176" y="2867"/>
                    <a:pt x="6184" y="2867"/>
                    <a:pt x="6192" y="2866"/>
                  </a:cubicBezTo>
                  <a:cubicBezTo>
                    <a:pt x="6275" y="2854"/>
                    <a:pt x="6335" y="2759"/>
                    <a:pt x="6323" y="2675"/>
                  </a:cubicBezTo>
                  <a:cubicBezTo>
                    <a:pt x="6264" y="2282"/>
                    <a:pt x="6133" y="1913"/>
                    <a:pt x="5954" y="1592"/>
                  </a:cubicBezTo>
                  <a:cubicBezTo>
                    <a:pt x="5990" y="1532"/>
                    <a:pt x="6025" y="1473"/>
                    <a:pt x="6073" y="1413"/>
                  </a:cubicBezTo>
                  <a:cubicBezTo>
                    <a:pt x="6133" y="1330"/>
                    <a:pt x="6192" y="1270"/>
                    <a:pt x="6252" y="1199"/>
                  </a:cubicBezTo>
                  <a:cubicBezTo>
                    <a:pt x="6395" y="1056"/>
                    <a:pt x="6561" y="901"/>
                    <a:pt x="6740" y="782"/>
                  </a:cubicBezTo>
                  <a:cubicBezTo>
                    <a:pt x="7121" y="520"/>
                    <a:pt x="7585" y="365"/>
                    <a:pt x="8050" y="318"/>
                  </a:cubicBezTo>
                  <a:cubicBezTo>
                    <a:pt x="8057" y="320"/>
                    <a:pt x="8065" y="322"/>
                    <a:pt x="8073" y="322"/>
                  </a:cubicBezTo>
                  <a:cubicBezTo>
                    <a:pt x="8137" y="322"/>
                    <a:pt x="8202" y="238"/>
                    <a:pt x="8180" y="163"/>
                  </a:cubicBezTo>
                  <a:cubicBezTo>
                    <a:pt x="8169" y="75"/>
                    <a:pt x="8107" y="7"/>
                    <a:pt x="8022" y="7"/>
                  </a:cubicBezTo>
                  <a:cubicBezTo>
                    <a:pt x="8016" y="7"/>
                    <a:pt x="8009" y="7"/>
                    <a:pt x="8002" y="8"/>
                  </a:cubicBezTo>
                  <a:cubicBezTo>
                    <a:pt x="7490" y="56"/>
                    <a:pt x="6978" y="234"/>
                    <a:pt x="6549" y="532"/>
                  </a:cubicBezTo>
                  <a:cubicBezTo>
                    <a:pt x="6359" y="663"/>
                    <a:pt x="6156" y="818"/>
                    <a:pt x="6002" y="996"/>
                  </a:cubicBezTo>
                  <a:cubicBezTo>
                    <a:pt x="5918" y="1068"/>
                    <a:pt x="5859" y="1139"/>
                    <a:pt x="5799" y="1211"/>
                  </a:cubicBezTo>
                  <a:cubicBezTo>
                    <a:pt x="5787" y="1247"/>
                    <a:pt x="5764" y="1258"/>
                    <a:pt x="5740" y="1294"/>
                  </a:cubicBezTo>
                  <a:cubicBezTo>
                    <a:pt x="5525" y="996"/>
                    <a:pt x="5252" y="735"/>
                    <a:pt x="4954" y="532"/>
                  </a:cubicBezTo>
                  <a:cubicBezTo>
                    <a:pt x="4414" y="174"/>
                    <a:pt x="3803" y="1"/>
                    <a:pt x="319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3413;p143">
              <a:extLst>
                <a:ext uri="{FF2B5EF4-FFF2-40B4-BE49-F238E27FC236}">
                  <a16:creationId xmlns:a16="http://schemas.microsoft.com/office/drawing/2014/main" id="{5F4B4B7A-D5C4-46A1-82D9-4638BB60D91A}"/>
                </a:ext>
              </a:extLst>
            </p:cNvPr>
            <p:cNvSpPr/>
            <p:nvPr/>
          </p:nvSpPr>
          <p:spPr>
            <a:xfrm>
              <a:off x="4015113" y="2540870"/>
              <a:ext cx="96212" cy="95832"/>
            </a:xfrm>
            <a:custGeom>
              <a:avLst/>
              <a:gdLst/>
              <a:ahLst/>
              <a:cxnLst/>
              <a:rect l="l" t="t" r="r" b="b"/>
              <a:pathLst>
                <a:path w="3037" h="3025" extrusionOk="0">
                  <a:moveTo>
                    <a:pt x="1418" y="346"/>
                  </a:moveTo>
                  <a:cubicBezTo>
                    <a:pt x="2013" y="346"/>
                    <a:pt x="2501" y="834"/>
                    <a:pt x="2501" y="1430"/>
                  </a:cubicBezTo>
                  <a:cubicBezTo>
                    <a:pt x="2501" y="1668"/>
                    <a:pt x="2430" y="1894"/>
                    <a:pt x="2299" y="2072"/>
                  </a:cubicBezTo>
                  <a:lnTo>
                    <a:pt x="1537" y="1310"/>
                  </a:lnTo>
                  <a:cubicBezTo>
                    <a:pt x="1507" y="1281"/>
                    <a:pt x="1462" y="1266"/>
                    <a:pt x="1418" y="1266"/>
                  </a:cubicBezTo>
                  <a:cubicBezTo>
                    <a:pt x="1373" y="1266"/>
                    <a:pt x="1328" y="1281"/>
                    <a:pt x="1298" y="1310"/>
                  </a:cubicBezTo>
                  <a:cubicBezTo>
                    <a:pt x="1239" y="1370"/>
                    <a:pt x="1239" y="1489"/>
                    <a:pt x="1298" y="1549"/>
                  </a:cubicBezTo>
                  <a:lnTo>
                    <a:pt x="2060" y="2311"/>
                  </a:lnTo>
                  <a:cubicBezTo>
                    <a:pt x="1870" y="2442"/>
                    <a:pt x="1656" y="2513"/>
                    <a:pt x="1418" y="2513"/>
                  </a:cubicBezTo>
                  <a:cubicBezTo>
                    <a:pt x="822" y="2513"/>
                    <a:pt x="334" y="2025"/>
                    <a:pt x="334" y="1430"/>
                  </a:cubicBezTo>
                  <a:cubicBezTo>
                    <a:pt x="334" y="834"/>
                    <a:pt x="822" y="346"/>
                    <a:pt x="1418" y="346"/>
                  </a:cubicBezTo>
                  <a:close/>
                  <a:moveTo>
                    <a:pt x="1429" y="1"/>
                  </a:moveTo>
                  <a:cubicBezTo>
                    <a:pt x="644" y="1"/>
                    <a:pt x="1" y="644"/>
                    <a:pt x="1" y="1430"/>
                  </a:cubicBezTo>
                  <a:cubicBezTo>
                    <a:pt x="1" y="2215"/>
                    <a:pt x="644" y="2858"/>
                    <a:pt x="1429" y="2858"/>
                  </a:cubicBezTo>
                  <a:cubicBezTo>
                    <a:pt x="1763" y="2858"/>
                    <a:pt x="2072" y="2739"/>
                    <a:pt x="2310" y="2549"/>
                  </a:cubicBezTo>
                  <a:lnTo>
                    <a:pt x="2739" y="2977"/>
                  </a:lnTo>
                  <a:cubicBezTo>
                    <a:pt x="2775" y="3001"/>
                    <a:pt x="2811" y="3025"/>
                    <a:pt x="2858" y="3025"/>
                  </a:cubicBezTo>
                  <a:cubicBezTo>
                    <a:pt x="2906" y="3025"/>
                    <a:pt x="2953" y="3001"/>
                    <a:pt x="2977" y="2977"/>
                  </a:cubicBezTo>
                  <a:cubicBezTo>
                    <a:pt x="3037" y="2918"/>
                    <a:pt x="3037" y="2811"/>
                    <a:pt x="2977" y="2739"/>
                  </a:cubicBezTo>
                  <a:lnTo>
                    <a:pt x="2549" y="2311"/>
                  </a:lnTo>
                  <a:cubicBezTo>
                    <a:pt x="2739" y="2072"/>
                    <a:pt x="2858" y="1751"/>
                    <a:pt x="2858" y="1430"/>
                  </a:cubicBezTo>
                  <a:cubicBezTo>
                    <a:pt x="2858" y="644"/>
                    <a:pt x="2215" y="1"/>
                    <a:pt x="14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3414;p143">
              <a:extLst>
                <a:ext uri="{FF2B5EF4-FFF2-40B4-BE49-F238E27FC236}">
                  <a16:creationId xmlns:a16="http://schemas.microsoft.com/office/drawing/2014/main" id="{34D97564-0F2E-4952-978D-4D353B10FF23}"/>
                </a:ext>
              </a:extLst>
            </p:cNvPr>
            <p:cNvSpPr/>
            <p:nvPr/>
          </p:nvSpPr>
          <p:spPr>
            <a:xfrm>
              <a:off x="4186375" y="2539381"/>
              <a:ext cx="77331" cy="90541"/>
            </a:xfrm>
            <a:custGeom>
              <a:avLst/>
              <a:gdLst/>
              <a:ahLst/>
              <a:cxnLst/>
              <a:rect l="l" t="t" r="r" b="b"/>
              <a:pathLst>
                <a:path w="2441" h="2858" extrusionOk="0">
                  <a:moveTo>
                    <a:pt x="1203" y="607"/>
                  </a:moveTo>
                  <a:lnTo>
                    <a:pt x="1572" y="1524"/>
                  </a:lnTo>
                  <a:lnTo>
                    <a:pt x="834" y="1524"/>
                  </a:lnTo>
                  <a:lnTo>
                    <a:pt x="1203" y="607"/>
                  </a:lnTo>
                  <a:close/>
                  <a:moveTo>
                    <a:pt x="1215" y="0"/>
                  </a:moveTo>
                  <a:cubicBezTo>
                    <a:pt x="1155" y="0"/>
                    <a:pt x="1084" y="48"/>
                    <a:pt x="1072" y="107"/>
                  </a:cubicBezTo>
                  <a:lnTo>
                    <a:pt x="441" y="1619"/>
                  </a:lnTo>
                  <a:lnTo>
                    <a:pt x="24" y="2620"/>
                  </a:lnTo>
                  <a:cubicBezTo>
                    <a:pt x="0" y="2715"/>
                    <a:pt x="24" y="2798"/>
                    <a:pt x="119" y="2846"/>
                  </a:cubicBezTo>
                  <a:cubicBezTo>
                    <a:pt x="139" y="2851"/>
                    <a:pt x="159" y="2854"/>
                    <a:pt x="179" y="2854"/>
                  </a:cubicBezTo>
                  <a:cubicBezTo>
                    <a:pt x="245" y="2854"/>
                    <a:pt x="309" y="2823"/>
                    <a:pt x="345" y="2750"/>
                  </a:cubicBezTo>
                  <a:lnTo>
                    <a:pt x="714" y="1858"/>
                  </a:lnTo>
                  <a:lnTo>
                    <a:pt x="1750" y="1858"/>
                  </a:lnTo>
                  <a:lnTo>
                    <a:pt x="2131" y="2750"/>
                  </a:lnTo>
                  <a:cubicBezTo>
                    <a:pt x="2155" y="2810"/>
                    <a:pt x="2215" y="2858"/>
                    <a:pt x="2274" y="2858"/>
                  </a:cubicBezTo>
                  <a:cubicBezTo>
                    <a:pt x="2286" y="2858"/>
                    <a:pt x="2322" y="2858"/>
                    <a:pt x="2334" y="2846"/>
                  </a:cubicBezTo>
                  <a:cubicBezTo>
                    <a:pt x="2405" y="2798"/>
                    <a:pt x="2441" y="2715"/>
                    <a:pt x="2405" y="2620"/>
                  </a:cubicBezTo>
                  <a:lnTo>
                    <a:pt x="1988" y="1619"/>
                  </a:lnTo>
                  <a:lnTo>
                    <a:pt x="1369" y="107"/>
                  </a:lnTo>
                  <a:cubicBezTo>
                    <a:pt x="1334" y="48"/>
                    <a:pt x="1274" y="0"/>
                    <a:pt x="121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656076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oogle Shape;2829;p107">
            <a:extLst>
              <a:ext uri="{FF2B5EF4-FFF2-40B4-BE49-F238E27FC236}">
                <a16:creationId xmlns:a16="http://schemas.microsoft.com/office/drawing/2014/main" id="{E051E894-9C45-4EBE-8F33-7C7D12FBEC6F}"/>
              </a:ext>
            </a:extLst>
          </p:cNvPr>
          <p:cNvGrpSpPr/>
          <p:nvPr/>
        </p:nvGrpSpPr>
        <p:grpSpPr>
          <a:xfrm>
            <a:off x="1560566" y="462710"/>
            <a:ext cx="6022867" cy="4361515"/>
            <a:chOff x="772550" y="238125"/>
            <a:chExt cx="6072200" cy="5226175"/>
          </a:xfrm>
        </p:grpSpPr>
        <p:sp>
          <p:nvSpPr>
            <p:cNvPr id="40" name="Google Shape;2830;p107">
              <a:extLst>
                <a:ext uri="{FF2B5EF4-FFF2-40B4-BE49-F238E27FC236}">
                  <a16:creationId xmlns:a16="http://schemas.microsoft.com/office/drawing/2014/main" id="{596302E3-5E3E-4B38-8A82-043680BD30E1}"/>
                </a:ext>
              </a:extLst>
            </p:cNvPr>
            <p:cNvSpPr/>
            <p:nvPr/>
          </p:nvSpPr>
          <p:spPr>
            <a:xfrm>
              <a:off x="2732975" y="4507350"/>
              <a:ext cx="2151650" cy="956950"/>
            </a:xfrm>
            <a:custGeom>
              <a:avLst/>
              <a:gdLst/>
              <a:ahLst/>
              <a:cxnLst/>
              <a:rect l="l" t="t" r="r" b="b"/>
              <a:pathLst>
                <a:path w="86066" h="38278" extrusionOk="0">
                  <a:moveTo>
                    <a:pt x="13948" y="1"/>
                  </a:moveTo>
                  <a:lnTo>
                    <a:pt x="12751" y="17867"/>
                  </a:lnTo>
                  <a:cubicBezTo>
                    <a:pt x="12751" y="17867"/>
                    <a:pt x="13431" y="21269"/>
                    <a:pt x="8845" y="25691"/>
                  </a:cubicBezTo>
                  <a:cubicBezTo>
                    <a:pt x="4083" y="30113"/>
                    <a:pt x="504" y="34359"/>
                    <a:pt x="504" y="34359"/>
                  </a:cubicBezTo>
                  <a:cubicBezTo>
                    <a:pt x="504" y="34359"/>
                    <a:pt x="1" y="35379"/>
                    <a:pt x="1" y="36740"/>
                  </a:cubicBezTo>
                  <a:cubicBezTo>
                    <a:pt x="1" y="38101"/>
                    <a:pt x="681" y="38278"/>
                    <a:pt x="3906" y="38278"/>
                  </a:cubicBezTo>
                  <a:lnTo>
                    <a:pt x="81984" y="38278"/>
                  </a:lnTo>
                  <a:cubicBezTo>
                    <a:pt x="85209" y="38278"/>
                    <a:pt x="86066" y="38101"/>
                    <a:pt x="86066" y="36740"/>
                  </a:cubicBezTo>
                  <a:cubicBezTo>
                    <a:pt x="86066" y="35379"/>
                    <a:pt x="85549" y="34359"/>
                    <a:pt x="85549" y="34359"/>
                  </a:cubicBezTo>
                  <a:cubicBezTo>
                    <a:pt x="85549" y="34359"/>
                    <a:pt x="81807" y="30113"/>
                    <a:pt x="77221" y="25691"/>
                  </a:cubicBezTo>
                  <a:cubicBezTo>
                    <a:pt x="72622" y="21269"/>
                    <a:pt x="73302" y="17867"/>
                    <a:pt x="73302" y="17867"/>
                  </a:cubicBezTo>
                  <a:lnTo>
                    <a:pt x="71942" y="1"/>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2831;p107">
              <a:extLst>
                <a:ext uri="{FF2B5EF4-FFF2-40B4-BE49-F238E27FC236}">
                  <a16:creationId xmlns:a16="http://schemas.microsoft.com/office/drawing/2014/main" id="{D2293214-96A3-4399-B682-35A8538B8891}"/>
                </a:ext>
              </a:extLst>
            </p:cNvPr>
            <p:cNvSpPr/>
            <p:nvPr/>
          </p:nvSpPr>
          <p:spPr>
            <a:xfrm>
              <a:off x="772550" y="238125"/>
              <a:ext cx="6072200" cy="4341699"/>
            </a:xfrm>
            <a:custGeom>
              <a:avLst/>
              <a:gdLst/>
              <a:ahLst/>
              <a:cxnLst/>
              <a:rect l="l" t="t" r="r" b="b"/>
              <a:pathLst>
                <a:path w="242888" h="173668" extrusionOk="0">
                  <a:moveTo>
                    <a:pt x="10382" y="0"/>
                  </a:moveTo>
                  <a:cubicBezTo>
                    <a:pt x="4599" y="0"/>
                    <a:pt x="0" y="4082"/>
                    <a:pt x="0" y="9185"/>
                  </a:cubicBezTo>
                  <a:lnTo>
                    <a:pt x="0" y="164483"/>
                  </a:lnTo>
                  <a:cubicBezTo>
                    <a:pt x="0" y="169586"/>
                    <a:pt x="4599" y="173668"/>
                    <a:pt x="10382" y="173668"/>
                  </a:cubicBezTo>
                  <a:lnTo>
                    <a:pt x="232342" y="173668"/>
                  </a:lnTo>
                  <a:cubicBezTo>
                    <a:pt x="238125" y="173668"/>
                    <a:pt x="242887" y="169586"/>
                    <a:pt x="242887" y="164483"/>
                  </a:cubicBezTo>
                  <a:lnTo>
                    <a:pt x="242887" y="9185"/>
                  </a:lnTo>
                  <a:cubicBezTo>
                    <a:pt x="242887" y="4082"/>
                    <a:pt x="238125" y="0"/>
                    <a:pt x="232342"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2832;p107">
              <a:extLst>
                <a:ext uri="{FF2B5EF4-FFF2-40B4-BE49-F238E27FC236}">
                  <a16:creationId xmlns:a16="http://schemas.microsoft.com/office/drawing/2014/main" id="{A0EA7213-279E-4180-BD70-354FD49D3D86}"/>
                </a:ext>
              </a:extLst>
            </p:cNvPr>
            <p:cNvSpPr/>
            <p:nvPr/>
          </p:nvSpPr>
          <p:spPr>
            <a:xfrm>
              <a:off x="976650" y="433725"/>
              <a:ext cx="5663975" cy="3503850"/>
            </a:xfrm>
            <a:custGeom>
              <a:avLst/>
              <a:gdLst/>
              <a:ahLst/>
              <a:cxnLst/>
              <a:rect l="l" t="t" r="r" b="b"/>
              <a:pathLst>
                <a:path w="226559" h="140154" extrusionOk="0">
                  <a:moveTo>
                    <a:pt x="0" y="0"/>
                  </a:moveTo>
                  <a:lnTo>
                    <a:pt x="0" y="140154"/>
                  </a:lnTo>
                  <a:lnTo>
                    <a:pt x="226559" y="140154"/>
                  </a:lnTo>
                  <a:lnTo>
                    <a:pt x="226559" y="0"/>
                  </a:lnTo>
                  <a:close/>
                </a:path>
              </a:pathLst>
            </a:custGeom>
            <a:solidFill>
              <a:schemeClr val="tx2">
                <a:lumMod val="9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2833;p107">
              <a:extLst>
                <a:ext uri="{FF2B5EF4-FFF2-40B4-BE49-F238E27FC236}">
                  <a16:creationId xmlns:a16="http://schemas.microsoft.com/office/drawing/2014/main" id="{047010AB-358D-4AA0-8096-C4840596C47C}"/>
                </a:ext>
              </a:extLst>
            </p:cNvPr>
            <p:cNvSpPr/>
            <p:nvPr/>
          </p:nvSpPr>
          <p:spPr>
            <a:xfrm>
              <a:off x="3664050" y="4078050"/>
              <a:ext cx="285100" cy="284750"/>
            </a:xfrm>
            <a:custGeom>
              <a:avLst/>
              <a:gdLst/>
              <a:ahLst/>
              <a:cxnLst/>
              <a:rect l="l" t="t" r="r" b="b"/>
              <a:pathLst>
                <a:path w="11404" h="11390" extrusionOk="0">
                  <a:moveTo>
                    <a:pt x="5620" y="0"/>
                  </a:moveTo>
                  <a:cubicBezTo>
                    <a:pt x="2559" y="0"/>
                    <a:pt x="1" y="2545"/>
                    <a:pt x="1" y="5783"/>
                  </a:cubicBezTo>
                  <a:cubicBezTo>
                    <a:pt x="1" y="8845"/>
                    <a:pt x="2559" y="11390"/>
                    <a:pt x="5620" y="11390"/>
                  </a:cubicBezTo>
                  <a:cubicBezTo>
                    <a:pt x="8845" y="11390"/>
                    <a:pt x="11403" y="8845"/>
                    <a:pt x="11403" y="5783"/>
                  </a:cubicBezTo>
                  <a:cubicBezTo>
                    <a:pt x="11403" y="2545"/>
                    <a:pt x="8845" y="0"/>
                    <a:pt x="5620"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 name="Google Shape;11439;p140">
            <a:extLst>
              <a:ext uri="{FF2B5EF4-FFF2-40B4-BE49-F238E27FC236}">
                <a16:creationId xmlns:a16="http://schemas.microsoft.com/office/drawing/2014/main" id="{2D796172-F480-493C-A582-6F5F5E43AEF3}"/>
              </a:ext>
            </a:extLst>
          </p:cNvPr>
          <p:cNvGrpSpPr/>
          <p:nvPr/>
        </p:nvGrpSpPr>
        <p:grpSpPr>
          <a:xfrm>
            <a:off x="2115672" y="1037364"/>
            <a:ext cx="1325598" cy="1294776"/>
            <a:chOff x="5823294" y="2309751"/>
            <a:chExt cx="315327" cy="314978"/>
          </a:xfrm>
          <a:solidFill>
            <a:schemeClr val="accent1">
              <a:lumMod val="75000"/>
            </a:schemeClr>
          </a:solidFill>
        </p:grpSpPr>
        <p:sp>
          <p:nvSpPr>
            <p:cNvPr id="11" name="Google Shape;11440;p140">
              <a:extLst>
                <a:ext uri="{FF2B5EF4-FFF2-40B4-BE49-F238E27FC236}">
                  <a16:creationId xmlns:a16="http://schemas.microsoft.com/office/drawing/2014/main" id="{65CF8D1E-EBED-4A78-B0EC-AA660B47B53F}"/>
                </a:ext>
              </a:extLst>
            </p:cNvPr>
            <p:cNvSpPr/>
            <p:nvPr/>
          </p:nvSpPr>
          <p:spPr>
            <a:xfrm>
              <a:off x="5823294" y="2309751"/>
              <a:ext cx="315327" cy="314978"/>
            </a:xfrm>
            <a:custGeom>
              <a:avLst/>
              <a:gdLst/>
              <a:ahLst/>
              <a:cxnLst/>
              <a:rect l="l" t="t" r="r" b="b"/>
              <a:pathLst>
                <a:path w="9930" h="9919" extrusionOk="0">
                  <a:moveTo>
                    <a:pt x="4953" y="0"/>
                  </a:moveTo>
                  <a:cubicBezTo>
                    <a:pt x="3632" y="0"/>
                    <a:pt x="2381" y="524"/>
                    <a:pt x="1465" y="1465"/>
                  </a:cubicBezTo>
                  <a:cubicBezTo>
                    <a:pt x="524" y="2405"/>
                    <a:pt x="0" y="3656"/>
                    <a:pt x="0" y="4965"/>
                  </a:cubicBezTo>
                  <a:cubicBezTo>
                    <a:pt x="0" y="6275"/>
                    <a:pt x="524" y="7537"/>
                    <a:pt x="1465" y="8466"/>
                  </a:cubicBezTo>
                  <a:cubicBezTo>
                    <a:pt x="2393" y="9394"/>
                    <a:pt x="3643" y="9918"/>
                    <a:pt x="4953" y="9918"/>
                  </a:cubicBezTo>
                  <a:cubicBezTo>
                    <a:pt x="6263" y="9918"/>
                    <a:pt x="7537" y="9394"/>
                    <a:pt x="8454" y="8466"/>
                  </a:cubicBezTo>
                  <a:cubicBezTo>
                    <a:pt x="9394" y="7525"/>
                    <a:pt x="9918" y="6275"/>
                    <a:pt x="9918" y="4965"/>
                  </a:cubicBezTo>
                  <a:cubicBezTo>
                    <a:pt x="9930" y="4858"/>
                    <a:pt x="9930" y="4775"/>
                    <a:pt x="9930" y="4680"/>
                  </a:cubicBezTo>
                  <a:cubicBezTo>
                    <a:pt x="9930" y="4613"/>
                    <a:pt x="9869" y="4547"/>
                    <a:pt x="9803" y="4547"/>
                  </a:cubicBezTo>
                  <a:cubicBezTo>
                    <a:pt x="9798" y="4547"/>
                    <a:pt x="9792" y="4548"/>
                    <a:pt x="9787" y="4549"/>
                  </a:cubicBezTo>
                  <a:cubicBezTo>
                    <a:pt x="9704" y="4549"/>
                    <a:pt x="9632" y="4620"/>
                    <a:pt x="9644" y="4691"/>
                  </a:cubicBezTo>
                  <a:lnTo>
                    <a:pt x="9644" y="4953"/>
                  </a:lnTo>
                  <a:cubicBezTo>
                    <a:pt x="9644" y="6204"/>
                    <a:pt x="9156" y="7358"/>
                    <a:pt x="8275" y="8251"/>
                  </a:cubicBezTo>
                  <a:cubicBezTo>
                    <a:pt x="7394" y="9144"/>
                    <a:pt x="6227" y="9621"/>
                    <a:pt x="4977" y="9621"/>
                  </a:cubicBezTo>
                  <a:cubicBezTo>
                    <a:pt x="3727" y="9621"/>
                    <a:pt x="2560" y="9132"/>
                    <a:pt x="1667" y="8251"/>
                  </a:cubicBezTo>
                  <a:cubicBezTo>
                    <a:pt x="774" y="7370"/>
                    <a:pt x="298" y="6204"/>
                    <a:pt x="298" y="4953"/>
                  </a:cubicBezTo>
                  <a:cubicBezTo>
                    <a:pt x="298" y="3703"/>
                    <a:pt x="786" y="2536"/>
                    <a:pt x="1667" y="1643"/>
                  </a:cubicBezTo>
                  <a:cubicBezTo>
                    <a:pt x="2548" y="750"/>
                    <a:pt x="3727" y="274"/>
                    <a:pt x="4977" y="274"/>
                  </a:cubicBezTo>
                  <a:cubicBezTo>
                    <a:pt x="6072" y="274"/>
                    <a:pt x="7144" y="667"/>
                    <a:pt x="7977" y="1382"/>
                  </a:cubicBezTo>
                  <a:cubicBezTo>
                    <a:pt x="8811" y="2072"/>
                    <a:pt x="9382" y="3048"/>
                    <a:pt x="9561" y="4120"/>
                  </a:cubicBezTo>
                  <a:cubicBezTo>
                    <a:pt x="9572" y="4185"/>
                    <a:pt x="9632" y="4241"/>
                    <a:pt x="9697" y="4241"/>
                  </a:cubicBezTo>
                  <a:cubicBezTo>
                    <a:pt x="9703" y="4241"/>
                    <a:pt x="9709" y="4240"/>
                    <a:pt x="9716" y="4239"/>
                  </a:cubicBezTo>
                  <a:cubicBezTo>
                    <a:pt x="9799" y="4215"/>
                    <a:pt x="9858" y="4144"/>
                    <a:pt x="9835" y="4072"/>
                  </a:cubicBezTo>
                  <a:cubicBezTo>
                    <a:pt x="9632" y="2941"/>
                    <a:pt x="9037" y="1917"/>
                    <a:pt x="8156" y="1167"/>
                  </a:cubicBezTo>
                  <a:cubicBezTo>
                    <a:pt x="7263" y="405"/>
                    <a:pt x="6132" y="0"/>
                    <a:pt x="495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1441;p140">
              <a:extLst>
                <a:ext uri="{FF2B5EF4-FFF2-40B4-BE49-F238E27FC236}">
                  <a16:creationId xmlns:a16="http://schemas.microsoft.com/office/drawing/2014/main" id="{9322B97D-2F88-434A-B1B7-0EB06C1F3532}"/>
                </a:ext>
              </a:extLst>
            </p:cNvPr>
            <p:cNvSpPr/>
            <p:nvPr/>
          </p:nvSpPr>
          <p:spPr>
            <a:xfrm>
              <a:off x="5846348" y="2332805"/>
              <a:ext cx="268457" cy="268489"/>
            </a:xfrm>
            <a:custGeom>
              <a:avLst/>
              <a:gdLst/>
              <a:ahLst/>
              <a:cxnLst/>
              <a:rect l="l" t="t" r="r" b="b"/>
              <a:pathLst>
                <a:path w="8454" h="8455" extrusionOk="0">
                  <a:moveTo>
                    <a:pt x="4227" y="1"/>
                  </a:moveTo>
                  <a:cubicBezTo>
                    <a:pt x="3632" y="1"/>
                    <a:pt x="3060" y="120"/>
                    <a:pt x="2501" y="370"/>
                  </a:cubicBezTo>
                  <a:cubicBezTo>
                    <a:pt x="1989" y="608"/>
                    <a:pt x="1512" y="929"/>
                    <a:pt x="1120" y="1358"/>
                  </a:cubicBezTo>
                  <a:cubicBezTo>
                    <a:pt x="1060" y="1418"/>
                    <a:pt x="1072" y="1513"/>
                    <a:pt x="1131" y="1572"/>
                  </a:cubicBezTo>
                  <a:cubicBezTo>
                    <a:pt x="1158" y="1599"/>
                    <a:pt x="1192" y="1611"/>
                    <a:pt x="1227" y="1611"/>
                  </a:cubicBezTo>
                  <a:cubicBezTo>
                    <a:pt x="1270" y="1611"/>
                    <a:pt x="1313" y="1593"/>
                    <a:pt x="1346" y="1560"/>
                  </a:cubicBezTo>
                  <a:cubicBezTo>
                    <a:pt x="1715" y="1156"/>
                    <a:pt x="2155" y="846"/>
                    <a:pt x="2644" y="632"/>
                  </a:cubicBezTo>
                  <a:cubicBezTo>
                    <a:pt x="3144" y="405"/>
                    <a:pt x="3679" y="286"/>
                    <a:pt x="4251" y="286"/>
                  </a:cubicBezTo>
                  <a:cubicBezTo>
                    <a:pt x="6418" y="286"/>
                    <a:pt x="8192" y="2060"/>
                    <a:pt x="8192" y="4239"/>
                  </a:cubicBezTo>
                  <a:cubicBezTo>
                    <a:pt x="8192" y="6406"/>
                    <a:pt x="6418" y="8180"/>
                    <a:pt x="4251" y="8180"/>
                  </a:cubicBezTo>
                  <a:cubicBezTo>
                    <a:pt x="2072" y="8180"/>
                    <a:pt x="298" y="6406"/>
                    <a:pt x="298" y="4239"/>
                  </a:cubicBezTo>
                  <a:cubicBezTo>
                    <a:pt x="298" y="3465"/>
                    <a:pt x="524" y="2703"/>
                    <a:pt x="965" y="2060"/>
                  </a:cubicBezTo>
                  <a:cubicBezTo>
                    <a:pt x="1001" y="1989"/>
                    <a:pt x="989" y="1882"/>
                    <a:pt x="917" y="1846"/>
                  </a:cubicBezTo>
                  <a:cubicBezTo>
                    <a:pt x="893" y="1827"/>
                    <a:pt x="862" y="1818"/>
                    <a:pt x="830" y="1818"/>
                  </a:cubicBezTo>
                  <a:cubicBezTo>
                    <a:pt x="781" y="1818"/>
                    <a:pt x="731" y="1839"/>
                    <a:pt x="703" y="1882"/>
                  </a:cubicBezTo>
                  <a:cubicBezTo>
                    <a:pt x="250" y="2584"/>
                    <a:pt x="0" y="3394"/>
                    <a:pt x="0" y="4227"/>
                  </a:cubicBezTo>
                  <a:cubicBezTo>
                    <a:pt x="0" y="5358"/>
                    <a:pt x="453" y="6406"/>
                    <a:pt x="1239" y="7216"/>
                  </a:cubicBezTo>
                  <a:cubicBezTo>
                    <a:pt x="2048" y="8014"/>
                    <a:pt x="3096" y="8454"/>
                    <a:pt x="4227" y="8454"/>
                  </a:cubicBezTo>
                  <a:cubicBezTo>
                    <a:pt x="5358" y="8454"/>
                    <a:pt x="6418" y="8002"/>
                    <a:pt x="7227" y="7216"/>
                  </a:cubicBezTo>
                  <a:cubicBezTo>
                    <a:pt x="8025" y="6430"/>
                    <a:pt x="8454" y="5358"/>
                    <a:pt x="8454" y="4227"/>
                  </a:cubicBezTo>
                  <a:cubicBezTo>
                    <a:pt x="8454" y="3096"/>
                    <a:pt x="8013" y="2037"/>
                    <a:pt x="7227" y="1227"/>
                  </a:cubicBezTo>
                  <a:cubicBezTo>
                    <a:pt x="6418" y="429"/>
                    <a:pt x="5358" y="1"/>
                    <a:pt x="422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1442;p140">
              <a:extLst>
                <a:ext uri="{FF2B5EF4-FFF2-40B4-BE49-F238E27FC236}">
                  <a16:creationId xmlns:a16="http://schemas.microsoft.com/office/drawing/2014/main" id="{1E3C4ECD-56C8-4C27-80C5-C0E8D7209E80}"/>
                </a:ext>
              </a:extLst>
            </p:cNvPr>
            <p:cNvSpPr/>
            <p:nvPr/>
          </p:nvSpPr>
          <p:spPr>
            <a:xfrm>
              <a:off x="5869402" y="2462111"/>
              <a:ext cx="15909" cy="9495"/>
            </a:xfrm>
            <a:custGeom>
              <a:avLst/>
              <a:gdLst/>
              <a:ahLst/>
              <a:cxnLst/>
              <a:rect l="l" t="t" r="r" b="b"/>
              <a:pathLst>
                <a:path w="501" h="299" extrusionOk="0">
                  <a:moveTo>
                    <a:pt x="144" y="1"/>
                  </a:moveTo>
                  <a:cubicBezTo>
                    <a:pt x="72" y="1"/>
                    <a:pt x="1" y="72"/>
                    <a:pt x="1" y="155"/>
                  </a:cubicBezTo>
                  <a:cubicBezTo>
                    <a:pt x="1" y="227"/>
                    <a:pt x="60" y="298"/>
                    <a:pt x="144" y="298"/>
                  </a:cubicBezTo>
                  <a:lnTo>
                    <a:pt x="358" y="298"/>
                  </a:lnTo>
                  <a:cubicBezTo>
                    <a:pt x="429" y="298"/>
                    <a:pt x="501" y="239"/>
                    <a:pt x="501" y="155"/>
                  </a:cubicBezTo>
                  <a:cubicBezTo>
                    <a:pt x="501" y="60"/>
                    <a:pt x="441" y="1"/>
                    <a:pt x="35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1443;p140">
              <a:extLst>
                <a:ext uri="{FF2B5EF4-FFF2-40B4-BE49-F238E27FC236}">
                  <a16:creationId xmlns:a16="http://schemas.microsoft.com/office/drawing/2014/main" id="{C7B9AC8D-E168-4503-BA08-849DAFB4B854}"/>
                </a:ext>
              </a:extLst>
            </p:cNvPr>
            <p:cNvSpPr/>
            <p:nvPr/>
          </p:nvSpPr>
          <p:spPr>
            <a:xfrm>
              <a:off x="5976416" y="2354748"/>
              <a:ext cx="116858" cy="116858"/>
            </a:xfrm>
            <a:custGeom>
              <a:avLst/>
              <a:gdLst/>
              <a:ahLst/>
              <a:cxnLst/>
              <a:rect l="l" t="t" r="r" b="b"/>
              <a:pathLst>
                <a:path w="3680" h="3680" extrusionOk="0">
                  <a:moveTo>
                    <a:pt x="155" y="0"/>
                  </a:moveTo>
                  <a:cubicBezTo>
                    <a:pt x="60" y="0"/>
                    <a:pt x="0" y="60"/>
                    <a:pt x="0" y="155"/>
                  </a:cubicBezTo>
                  <a:lnTo>
                    <a:pt x="0" y="3536"/>
                  </a:lnTo>
                  <a:cubicBezTo>
                    <a:pt x="0" y="3608"/>
                    <a:pt x="60" y="3679"/>
                    <a:pt x="155" y="3679"/>
                  </a:cubicBezTo>
                  <a:lnTo>
                    <a:pt x="3536" y="3679"/>
                  </a:lnTo>
                  <a:cubicBezTo>
                    <a:pt x="3608" y="3679"/>
                    <a:pt x="3679" y="3620"/>
                    <a:pt x="3679" y="3536"/>
                  </a:cubicBezTo>
                  <a:cubicBezTo>
                    <a:pt x="3679" y="3441"/>
                    <a:pt x="3620" y="3382"/>
                    <a:pt x="3536" y="3382"/>
                  </a:cubicBezTo>
                  <a:lnTo>
                    <a:pt x="298" y="3382"/>
                  </a:lnTo>
                  <a:lnTo>
                    <a:pt x="298" y="155"/>
                  </a:lnTo>
                  <a:cubicBezTo>
                    <a:pt x="298" y="84"/>
                    <a:pt x="238" y="0"/>
                    <a:pt x="155"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1444;p140">
              <a:extLst>
                <a:ext uri="{FF2B5EF4-FFF2-40B4-BE49-F238E27FC236}">
                  <a16:creationId xmlns:a16="http://schemas.microsoft.com/office/drawing/2014/main" id="{63BF5F9B-A382-4BC9-A605-FD9BC408EBB4}"/>
                </a:ext>
              </a:extLst>
            </p:cNvPr>
            <p:cNvSpPr/>
            <p:nvPr/>
          </p:nvSpPr>
          <p:spPr>
            <a:xfrm>
              <a:off x="5976416" y="2562679"/>
              <a:ext cx="9463" cy="16290"/>
            </a:xfrm>
            <a:custGeom>
              <a:avLst/>
              <a:gdLst/>
              <a:ahLst/>
              <a:cxnLst/>
              <a:rect l="l" t="t" r="r" b="b"/>
              <a:pathLst>
                <a:path w="298" h="513" extrusionOk="0">
                  <a:moveTo>
                    <a:pt x="155" y="1"/>
                  </a:moveTo>
                  <a:cubicBezTo>
                    <a:pt x="60" y="1"/>
                    <a:pt x="0" y="60"/>
                    <a:pt x="0" y="155"/>
                  </a:cubicBezTo>
                  <a:lnTo>
                    <a:pt x="0" y="358"/>
                  </a:lnTo>
                  <a:cubicBezTo>
                    <a:pt x="0" y="441"/>
                    <a:pt x="60" y="513"/>
                    <a:pt x="155" y="513"/>
                  </a:cubicBezTo>
                  <a:cubicBezTo>
                    <a:pt x="238" y="513"/>
                    <a:pt x="298" y="453"/>
                    <a:pt x="298" y="358"/>
                  </a:cubicBezTo>
                  <a:lnTo>
                    <a:pt x="298" y="155"/>
                  </a:lnTo>
                  <a:cubicBezTo>
                    <a:pt x="298" y="84"/>
                    <a:pt x="238" y="1"/>
                    <a:pt x="1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1445;p140">
              <a:extLst>
                <a:ext uri="{FF2B5EF4-FFF2-40B4-BE49-F238E27FC236}">
                  <a16:creationId xmlns:a16="http://schemas.microsoft.com/office/drawing/2014/main" id="{7EA7436C-17E4-45AD-A685-D4B6E3CDA78E}"/>
                </a:ext>
              </a:extLst>
            </p:cNvPr>
            <p:cNvSpPr/>
            <p:nvPr/>
          </p:nvSpPr>
          <p:spPr>
            <a:xfrm>
              <a:off x="5900395" y="2386217"/>
              <a:ext cx="15179" cy="13909"/>
            </a:xfrm>
            <a:custGeom>
              <a:avLst/>
              <a:gdLst/>
              <a:ahLst/>
              <a:cxnLst/>
              <a:rect l="l" t="t" r="r" b="b"/>
              <a:pathLst>
                <a:path w="478" h="438" extrusionOk="0">
                  <a:moveTo>
                    <a:pt x="168" y="0"/>
                  </a:moveTo>
                  <a:cubicBezTo>
                    <a:pt x="129" y="0"/>
                    <a:pt x="90" y="15"/>
                    <a:pt x="61" y="45"/>
                  </a:cubicBezTo>
                  <a:cubicBezTo>
                    <a:pt x="1" y="105"/>
                    <a:pt x="1" y="188"/>
                    <a:pt x="61" y="247"/>
                  </a:cubicBezTo>
                  <a:lnTo>
                    <a:pt x="215" y="402"/>
                  </a:lnTo>
                  <a:cubicBezTo>
                    <a:pt x="239" y="426"/>
                    <a:pt x="275" y="438"/>
                    <a:pt x="311" y="438"/>
                  </a:cubicBezTo>
                  <a:cubicBezTo>
                    <a:pt x="358" y="438"/>
                    <a:pt x="394" y="426"/>
                    <a:pt x="418" y="402"/>
                  </a:cubicBezTo>
                  <a:cubicBezTo>
                    <a:pt x="477" y="343"/>
                    <a:pt x="477" y="247"/>
                    <a:pt x="418" y="188"/>
                  </a:cubicBezTo>
                  <a:lnTo>
                    <a:pt x="275" y="45"/>
                  </a:lnTo>
                  <a:cubicBezTo>
                    <a:pt x="245" y="15"/>
                    <a:pt x="206" y="0"/>
                    <a:pt x="16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1446;p140">
              <a:extLst>
                <a:ext uri="{FF2B5EF4-FFF2-40B4-BE49-F238E27FC236}">
                  <a16:creationId xmlns:a16="http://schemas.microsoft.com/office/drawing/2014/main" id="{3FC84644-99A1-4F4F-A333-8122DAAEF2D6}"/>
                </a:ext>
              </a:extLst>
            </p:cNvPr>
            <p:cNvSpPr/>
            <p:nvPr/>
          </p:nvSpPr>
          <p:spPr>
            <a:xfrm>
              <a:off x="6047484" y="2533655"/>
              <a:ext cx="15147" cy="13940"/>
            </a:xfrm>
            <a:custGeom>
              <a:avLst/>
              <a:gdLst/>
              <a:ahLst/>
              <a:cxnLst/>
              <a:rect l="l" t="t" r="r" b="b"/>
              <a:pathLst>
                <a:path w="477" h="439" extrusionOk="0">
                  <a:moveTo>
                    <a:pt x="161" y="1"/>
                  </a:moveTo>
                  <a:cubicBezTo>
                    <a:pt x="126" y="1"/>
                    <a:pt x="90" y="16"/>
                    <a:pt x="60" y="46"/>
                  </a:cubicBezTo>
                  <a:cubicBezTo>
                    <a:pt x="1" y="93"/>
                    <a:pt x="1" y="188"/>
                    <a:pt x="60" y="248"/>
                  </a:cubicBezTo>
                  <a:lnTo>
                    <a:pt x="203" y="391"/>
                  </a:lnTo>
                  <a:cubicBezTo>
                    <a:pt x="239" y="427"/>
                    <a:pt x="262" y="438"/>
                    <a:pt x="310" y="438"/>
                  </a:cubicBezTo>
                  <a:cubicBezTo>
                    <a:pt x="358" y="438"/>
                    <a:pt x="382" y="427"/>
                    <a:pt x="417" y="391"/>
                  </a:cubicBezTo>
                  <a:cubicBezTo>
                    <a:pt x="477" y="343"/>
                    <a:pt x="477" y="248"/>
                    <a:pt x="417" y="188"/>
                  </a:cubicBezTo>
                  <a:lnTo>
                    <a:pt x="262" y="46"/>
                  </a:lnTo>
                  <a:cubicBezTo>
                    <a:pt x="233" y="16"/>
                    <a:pt x="197" y="1"/>
                    <a:pt x="16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1447;p140">
              <a:extLst>
                <a:ext uri="{FF2B5EF4-FFF2-40B4-BE49-F238E27FC236}">
                  <a16:creationId xmlns:a16="http://schemas.microsoft.com/office/drawing/2014/main" id="{36B3758C-5397-4D31-B24E-3F7505452D9D}"/>
                </a:ext>
              </a:extLst>
            </p:cNvPr>
            <p:cNvSpPr/>
            <p:nvPr/>
          </p:nvSpPr>
          <p:spPr>
            <a:xfrm>
              <a:off x="6047484" y="2386217"/>
              <a:ext cx="15147" cy="13909"/>
            </a:xfrm>
            <a:custGeom>
              <a:avLst/>
              <a:gdLst/>
              <a:ahLst/>
              <a:cxnLst/>
              <a:rect l="l" t="t" r="r" b="b"/>
              <a:pathLst>
                <a:path w="477" h="438" extrusionOk="0">
                  <a:moveTo>
                    <a:pt x="310" y="0"/>
                  </a:moveTo>
                  <a:cubicBezTo>
                    <a:pt x="271" y="0"/>
                    <a:pt x="233" y="15"/>
                    <a:pt x="203" y="45"/>
                  </a:cubicBezTo>
                  <a:lnTo>
                    <a:pt x="60" y="188"/>
                  </a:lnTo>
                  <a:cubicBezTo>
                    <a:pt x="1" y="247"/>
                    <a:pt x="1" y="343"/>
                    <a:pt x="60" y="402"/>
                  </a:cubicBezTo>
                  <a:cubicBezTo>
                    <a:pt x="84" y="426"/>
                    <a:pt x="120" y="438"/>
                    <a:pt x="167" y="438"/>
                  </a:cubicBezTo>
                  <a:cubicBezTo>
                    <a:pt x="203" y="438"/>
                    <a:pt x="239" y="426"/>
                    <a:pt x="262" y="402"/>
                  </a:cubicBezTo>
                  <a:lnTo>
                    <a:pt x="417" y="247"/>
                  </a:lnTo>
                  <a:cubicBezTo>
                    <a:pt x="477" y="188"/>
                    <a:pt x="477" y="105"/>
                    <a:pt x="417" y="45"/>
                  </a:cubicBezTo>
                  <a:cubicBezTo>
                    <a:pt x="387" y="15"/>
                    <a:pt x="349" y="0"/>
                    <a:pt x="3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1448;p140">
              <a:extLst>
                <a:ext uri="{FF2B5EF4-FFF2-40B4-BE49-F238E27FC236}">
                  <a16:creationId xmlns:a16="http://schemas.microsoft.com/office/drawing/2014/main" id="{7ACD6149-FA97-4D2C-902A-595BD0E9A7F0}"/>
                </a:ext>
              </a:extLst>
            </p:cNvPr>
            <p:cNvSpPr/>
            <p:nvPr/>
          </p:nvSpPr>
          <p:spPr>
            <a:xfrm>
              <a:off x="5900395" y="2533655"/>
              <a:ext cx="15179" cy="13940"/>
            </a:xfrm>
            <a:custGeom>
              <a:avLst/>
              <a:gdLst/>
              <a:ahLst/>
              <a:cxnLst/>
              <a:rect l="l" t="t" r="r" b="b"/>
              <a:pathLst>
                <a:path w="478" h="439" extrusionOk="0">
                  <a:moveTo>
                    <a:pt x="316" y="1"/>
                  </a:moveTo>
                  <a:cubicBezTo>
                    <a:pt x="281" y="1"/>
                    <a:pt x="245" y="16"/>
                    <a:pt x="215" y="46"/>
                  </a:cubicBezTo>
                  <a:lnTo>
                    <a:pt x="61" y="188"/>
                  </a:lnTo>
                  <a:cubicBezTo>
                    <a:pt x="1" y="248"/>
                    <a:pt x="1" y="343"/>
                    <a:pt x="61" y="403"/>
                  </a:cubicBezTo>
                  <a:cubicBezTo>
                    <a:pt x="96" y="427"/>
                    <a:pt x="120" y="438"/>
                    <a:pt x="168" y="438"/>
                  </a:cubicBezTo>
                  <a:cubicBezTo>
                    <a:pt x="215" y="438"/>
                    <a:pt x="239" y="427"/>
                    <a:pt x="275" y="403"/>
                  </a:cubicBezTo>
                  <a:lnTo>
                    <a:pt x="418" y="248"/>
                  </a:lnTo>
                  <a:cubicBezTo>
                    <a:pt x="477" y="188"/>
                    <a:pt x="477" y="105"/>
                    <a:pt x="418" y="46"/>
                  </a:cubicBezTo>
                  <a:cubicBezTo>
                    <a:pt x="388" y="16"/>
                    <a:pt x="352" y="1"/>
                    <a:pt x="31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1449;p140">
              <a:extLst>
                <a:ext uri="{FF2B5EF4-FFF2-40B4-BE49-F238E27FC236}">
                  <a16:creationId xmlns:a16="http://schemas.microsoft.com/office/drawing/2014/main" id="{FDBDF4FF-62A5-4845-B852-86B503690075}"/>
                </a:ext>
              </a:extLst>
            </p:cNvPr>
            <p:cNvSpPr/>
            <p:nvPr/>
          </p:nvSpPr>
          <p:spPr>
            <a:xfrm>
              <a:off x="5877341" y="2420639"/>
              <a:ext cx="16671" cy="11654"/>
            </a:xfrm>
            <a:custGeom>
              <a:avLst/>
              <a:gdLst/>
              <a:ahLst/>
              <a:cxnLst/>
              <a:rect l="l" t="t" r="r" b="b"/>
              <a:pathLst>
                <a:path w="525" h="367" extrusionOk="0">
                  <a:moveTo>
                    <a:pt x="167" y="0"/>
                  </a:moveTo>
                  <a:cubicBezTo>
                    <a:pt x="106" y="0"/>
                    <a:pt x="52" y="29"/>
                    <a:pt x="25" y="92"/>
                  </a:cubicBezTo>
                  <a:cubicBezTo>
                    <a:pt x="1" y="164"/>
                    <a:pt x="25" y="247"/>
                    <a:pt x="108" y="283"/>
                  </a:cubicBezTo>
                  <a:lnTo>
                    <a:pt x="298" y="354"/>
                  </a:lnTo>
                  <a:cubicBezTo>
                    <a:pt x="310" y="366"/>
                    <a:pt x="346" y="366"/>
                    <a:pt x="358" y="366"/>
                  </a:cubicBezTo>
                  <a:cubicBezTo>
                    <a:pt x="417" y="366"/>
                    <a:pt x="465" y="342"/>
                    <a:pt x="489" y="283"/>
                  </a:cubicBezTo>
                  <a:cubicBezTo>
                    <a:pt x="525" y="187"/>
                    <a:pt x="489" y="116"/>
                    <a:pt x="417" y="92"/>
                  </a:cubicBezTo>
                  <a:lnTo>
                    <a:pt x="227" y="9"/>
                  </a:lnTo>
                  <a:cubicBezTo>
                    <a:pt x="207" y="3"/>
                    <a:pt x="186" y="0"/>
                    <a:pt x="16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11450;p140">
              <a:extLst>
                <a:ext uri="{FF2B5EF4-FFF2-40B4-BE49-F238E27FC236}">
                  <a16:creationId xmlns:a16="http://schemas.microsoft.com/office/drawing/2014/main" id="{F77EBD5F-A5C2-4D84-B71B-F16B71F765C8}"/>
                </a:ext>
              </a:extLst>
            </p:cNvPr>
            <p:cNvSpPr/>
            <p:nvPr/>
          </p:nvSpPr>
          <p:spPr>
            <a:xfrm>
              <a:off x="6068665" y="2501519"/>
              <a:ext cx="16671" cy="11654"/>
            </a:xfrm>
            <a:custGeom>
              <a:avLst/>
              <a:gdLst/>
              <a:ahLst/>
              <a:cxnLst/>
              <a:rect l="l" t="t" r="r" b="b"/>
              <a:pathLst>
                <a:path w="525" h="367" extrusionOk="0">
                  <a:moveTo>
                    <a:pt x="170" y="1"/>
                  </a:moveTo>
                  <a:cubicBezTo>
                    <a:pt x="112" y="1"/>
                    <a:pt x="54" y="28"/>
                    <a:pt x="36" y="81"/>
                  </a:cubicBezTo>
                  <a:cubicBezTo>
                    <a:pt x="0" y="165"/>
                    <a:pt x="36" y="248"/>
                    <a:pt x="107" y="284"/>
                  </a:cubicBezTo>
                  <a:lnTo>
                    <a:pt x="298" y="355"/>
                  </a:lnTo>
                  <a:cubicBezTo>
                    <a:pt x="310" y="367"/>
                    <a:pt x="346" y="367"/>
                    <a:pt x="357" y="367"/>
                  </a:cubicBezTo>
                  <a:cubicBezTo>
                    <a:pt x="417" y="367"/>
                    <a:pt x="465" y="343"/>
                    <a:pt x="488" y="284"/>
                  </a:cubicBezTo>
                  <a:cubicBezTo>
                    <a:pt x="524" y="200"/>
                    <a:pt x="488" y="117"/>
                    <a:pt x="417" y="81"/>
                  </a:cubicBezTo>
                  <a:lnTo>
                    <a:pt x="226" y="10"/>
                  </a:lnTo>
                  <a:cubicBezTo>
                    <a:pt x="209" y="4"/>
                    <a:pt x="189" y="1"/>
                    <a:pt x="17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1451;p140">
              <a:extLst>
                <a:ext uri="{FF2B5EF4-FFF2-40B4-BE49-F238E27FC236}">
                  <a16:creationId xmlns:a16="http://schemas.microsoft.com/office/drawing/2014/main" id="{813AA345-E031-475E-9875-86E99FA43C73}"/>
                </a:ext>
              </a:extLst>
            </p:cNvPr>
            <p:cNvSpPr/>
            <p:nvPr/>
          </p:nvSpPr>
          <p:spPr>
            <a:xfrm>
              <a:off x="6015729" y="2363353"/>
              <a:ext cx="12893" cy="15623"/>
            </a:xfrm>
            <a:custGeom>
              <a:avLst/>
              <a:gdLst/>
              <a:ahLst/>
              <a:cxnLst/>
              <a:rect l="l" t="t" r="r" b="b"/>
              <a:pathLst>
                <a:path w="406" h="492" extrusionOk="0">
                  <a:moveTo>
                    <a:pt x="237" y="1"/>
                  </a:moveTo>
                  <a:cubicBezTo>
                    <a:pt x="181" y="1"/>
                    <a:pt x="125" y="34"/>
                    <a:pt x="108" y="86"/>
                  </a:cubicBezTo>
                  <a:lnTo>
                    <a:pt x="36" y="277"/>
                  </a:lnTo>
                  <a:cubicBezTo>
                    <a:pt x="0" y="360"/>
                    <a:pt x="36" y="444"/>
                    <a:pt x="108" y="479"/>
                  </a:cubicBezTo>
                  <a:cubicBezTo>
                    <a:pt x="119" y="479"/>
                    <a:pt x="131" y="491"/>
                    <a:pt x="167" y="491"/>
                  </a:cubicBezTo>
                  <a:cubicBezTo>
                    <a:pt x="227" y="491"/>
                    <a:pt x="274" y="467"/>
                    <a:pt x="298" y="396"/>
                  </a:cubicBezTo>
                  <a:lnTo>
                    <a:pt x="369" y="205"/>
                  </a:lnTo>
                  <a:cubicBezTo>
                    <a:pt x="405" y="134"/>
                    <a:pt x="369" y="39"/>
                    <a:pt x="298" y="15"/>
                  </a:cubicBezTo>
                  <a:cubicBezTo>
                    <a:pt x="279" y="5"/>
                    <a:pt x="258" y="1"/>
                    <a:pt x="23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1452;p140">
              <a:extLst>
                <a:ext uri="{FF2B5EF4-FFF2-40B4-BE49-F238E27FC236}">
                  <a16:creationId xmlns:a16="http://schemas.microsoft.com/office/drawing/2014/main" id="{01CD3BFB-99D5-43C0-8138-6C6F93002D68}"/>
                </a:ext>
              </a:extLst>
            </p:cNvPr>
            <p:cNvSpPr/>
            <p:nvPr/>
          </p:nvSpPr>
          <p:spPr>
            <a:xfrm>
              <a:off x="5934055" y="2554836"/>
              <a:ext cx="13274" cy="15433"/>
            </a:xfrm>
            <a:custGeom>
              <a:avLst/>
              <a:gdLst/>
              <a:ahLst/>
              <a:cxnLst/>
              <a:rect l="l" t="t" r="r" b="b"/>
              <a:pathLst>
                <a:path w="418" h="486" extrusionOk="0">
                  <a:moveTo>
                    <a:pt x="255" y="1"/>
                  </a:moveTo>
                  <a:cubicBezTo>
                    <a:pt x="197" y="1"/>
                    <a:pt x="138" y="30"/>
                    <a:pt x="120" y="93"/>
                  </a:cubicBezTo>
                  <a:lnTo>
                    <a:pt x="48" y="283"/>
                  </a:lnTo>
                  <a:cubicBezTo>
                    <a:pt x="1" y="355"/>
                    <a:pt x="48" y="450"/>
                    <a:pt x="120" y="474"/>
                  </a:cubicBezTo>
                  <a:cubicBezTo>
                    <a:pt x="132" y="486"/>
                    <a:pt x="167" y="486"/>
                    <a:pt x="179" y="486"/>
                  </a:cubicBezTo>
                  <a:cubicBezTo>
                    <a:pt x="239" y="486"/>
                    <a:pt x="286" y="462"/>
                    <a:pt x="310" y="402"/>
                  </a:cubicBezTo>
                  <a:lnTo>
                    <a:pt x="382" y="212"/>
                  </a:lnTo>
                  <a:cubicBezTo>
                    <a:pt x="417" y="129"/>
                    <a:pt x="382" y="45"/>
                    <a:pt x="310" y="10"/>
                  </a:cubicBezTo>
                  <a:cubicBezTo>
                    <a:pt x="293" y="4"/>
                    <a:pt x="274" y="1"/>
                    <a:pt x="25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1453;p140">
              <a:extLst>
                <a:ext uri="{FF2B5EF4-FFF2-40B4-BE49-F238E27FC236}">
                  <a16:creationId xmlns:a16="http://schemas.microsoft.com/office/drawing/2014/main" id="{F79EA4F6-8991-439F-A0D8-62175AE6B780}"/>
                </a:ext>
              </a:extLst>
            </p:cNvPr>
            <p:cNvSpPr/>
            <p:nvPr/>
          </p:nvSpPr>
          <p:spPr>
            <a:xfrm>
              <a:off x="5935960" y="2362401"/>
              <a:ext cx="12861" cy="15814"/>
            </a:xfrm>
            <a:custGeom>
              <a:avLst/>
              <a:gdLst/>
              <a:ahLst/>
              <a:cxnLst/>
              <a:rect l="l" t="t" r="r" b="b"/>
              <a:pathLst>
                <a:path w="405" h="498" extrusionOk="0">
                  <a:moveTo>
                    <a:pt x="161" y="1"/>
                  </a:moveTo>
                  <a:cubicBezTo>
                    <a:pt x="143" y="1"/>
                    <a:pt x="125" y="3"/>
                    <a:pt x="107" y="9"/>
                  </a:cubicBezTo>
                  <a:cubicBezTo>
                    <a:pt x="24" y="45"/>
                    <a:pt x="0" y="128"/>
                    <a:pt x="24" y="212"/>
                  </a:cubicBezTo>
                  <a:lnTo>
                    <a:pt x="107" y="402"/>
                  </a:lnTo>
                  <a:cubicBezTo>
                    <a:pt x="131" y="462"/>
                    <a:pt x="191" y="497"/>
                    <a:pt x="238" y="497"/>
                  </a:cubicBezTo>
                  <a:cubicBezTo>
                    <a:pt x="250" y="497"/>
                    <a:pt x="262" y="497"/>
                    <a:pt x="298" y="474"/>
                  </a:cubicBezTo>
                  <a:cubicBezTo>
                    <a:pt x="369" y="450"/>
                    <a:pt x="405" y="355"/>
                    <a:pt x="369" y="283"/>
                  </a:cubicBezTo>
                  <a:lnTo>
                    <a:pt x="298" y="93"/>
                  </a:lnTo>
                  <a:cubicBezTo>
                    <a:pt x="271" y="29"/>
                    <a:pt x="216" y="1"/>
                    <a:pt x="16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11454;p140">
              <a:extLst>
                <a:ext uri="{FF2B5EF4-FFF2-40B4-BE49-F238E27FC236}">
                  <a16:creationId xmlns:a16="http://schemas.microsoft.com/office/drawing/2014/main" id="{A576E97F-6EB1-4F88-B9E4-DCBEA1D8D230}"/>
                </a:ext>
              </a:extLst>
            </p:cNvPr>
            <p:cNvSpPr/>
            <p:nvPr/>
          </p:nvSpPr>
          <p:spPr>
            <a:xfrm>
              <a:off x="6013824" y="2555820"/>
              <a:ext cx="12893" cy="15592"/>
            </a:xfrm>
            <a:custGeom>
              <a:avLst/>
              <a:gdLst/>
              <a:ahLst/>
              <a:cxnLst/>
              <a:rect l="l" t="t" r="r" b="b"/>
              <a:pathLst>
                <a:path w="406" h="491" extrusionOk="0">
                  <a:moveTo>
                    <a:pt x="167" y="0"/>
                  </a:moveTo>
                  <a:cubicBezTo>
                    <a:pt x="147" y="0"/>
                    <a:pt x="127" y="5"/>
                    <a:pt x="108" y="14"/>
                  </a:cubicBezTo>
                  <a:cubicBezTo>
                    <a:pt x="37" y="38"/>
                    <a:pt x="1" y="133"/>
                    <a:pt x="37" y="205"/>
                  </a:cubicBezTo>
                  <a:lnTo>
                    <a:pt x="108" y="395"/>
                  </a:lnTo>
                  <a:cubicBezTo>
                    <a:pt x="132" y="455"/>
                    <a:pt x="179" y="491"/>
                    <a:pt x="239" y="491"/>
                  </a:cubicBezTo>
                  <a:cubicBezTo>
                    <a:pt x="251" y="491"/>
                    <a:pt x="275" y="491"/>
                    <a:pt x="299" y="479"/>
                  </a:cubicBezTo>
                  <a:cubicBezTo>
                    <a:pt x="370" y="443"/>
                    <a:pt x="406" y="360"/>
                    <a:pt x="370" y="276"/>
                  </a:cubicBezTo>
                  <a:lnTo>
                    <a:pt x="299" y="86"/>
                  </a:lnTo>
                  <a:cubicBezTo>
                    <a:pt x="272" y="33"/>
                    <a:pt x="221" y="0"/>
                    <a:pt x="16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11455;p140">
              <a:extLst>
                <a:ext uri="{FF2B5EF4-FFF2-40B4-BE49-F238E27FC236}">
                  <a16:creationId xmlns:a16="http://schemas.microsoft.com/office/drawing/2014/main" id="{7E83C15F-AC61-4A28-9384-CBFB3F29E4CA}"/>
                </a:ext>
              </a:extLst>
            </p:cNvPr>
            <p:cNvSpPr/>
            <p:nvPr/>
          </p:nvSpPr>
          <p:spPr>
            <a:xfrm>
              <a:off x="6069776" y="2422132"/>
              <a:ext cx="16290" cy="11654"/>
            </a:xfrm>
            <a:custGeom>
              <a:avLst/>
              <a:gdLst/>
              <a:ahLst/>
              <a:cxnLst/>
              <a:rect l="l" t="t" r="r" b="b"/>
              <a:pathLst>
                <a:path w="513" h="367" extrusionOk="0">
                  <a:moveTo>
                    <a:pt x="354" y="1"/>
                  </a:moveTo>
                  <a:cubicBezTo>
                    <a:pt x="335" y="1"/>
                    <a:pt x="316" y="3"/>
                    <a:pt x="299" y="9"/>
                  </a:cubicBezTo>
                  <a:lnTo>
                    <a:pt x="96" y="81"/>
                  </a:lnTo>
                  <a:cubicBezTo>
                    <a:pt x="25" y="117"/>
                    <a:pt x="1" y="200"/>
                    <a:pt x="25" y="283"/>
                  </a:cubicBezTo>
                  <a:cubicBezTo>
                    <a:pt x="37" y="343"/>
                    <a:pt x="96" y="367"/>
                    <a:pt x="156" y="367"/>
                  </a:cubicBezTo>
                  <a:cubicBezTo>
                    <a:pt x="180" y="367"/>
                    <a:pt x="191" y="367"/>
                    <a:pt x="215" y="355"/>
                  </a:cubicBezTo>
                  <a:lnTo>
                    <a:pt x="418" y="283"/>
                  </a:lnTo>
                  <a:cubicBezTo>
                    <a:pt x="489" y="248"/>
                    <a:pt x="513" y="164"/>
                    <a:pt x="489" y="81"/>
                  </a:cubicBezTo>
                  <a:cubicBezTo>
                    <a:pt x="462" y="27"/>
                    <a:pt x="409" y="1"/>
                    <a:pt x="35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456;p140">
              <a:extLst>
                <a:ext uri="{FF2B5EF4-FFF2-40B4-BE49-F238E27FC236}">
                  <a16:creationId xmlns:a16="http://schemas.microsoft.com/office/drawing/2014/main" id="{22524947-B644-40C0-8729-FE47EF217BE8}"/>
                </a:ext>
              </a:extLst>
            </p:cNvPr>
            <p:cNvSpPr/>
            <p:nvPr/>
          </p:nvSpPr>
          <p:spPr>
            <a:xfrm>
              <a:off x="5876960" y="2500027"/>
              <a:ext cx="16290" cy="11654"/>
            </a:xfrm>
            <a:custGeom>
              <a:avLst/>
              <a:gdLst/>
              <a:ahLst/>
              <a:cxnLst/>
              <a:rect l="l" t="t" r="r" b="b"/>
              <a:pathLst>
                <a:path w="513" h="367" extrusionOk="0">
                  <a:moveTo>
                    <a:pt x="352" y="0"/>
                  </a:moveTo>
                  <a:cubicBezTo>
                    <a:pt x="334" y="0"/>
                    <a:pt x="316" y="3"/>
                    <a:pt x="298" y="9"/>
                  </a:cubicBezTo>
                  <a:lnTo>
                    <a:pt x="96" y="92"/>
                  </a:lnTo>
                  <a:cubicBezTo>
                    <a:pt x="25" y="116"/>
                    <a:pt x="1" y="212"/>
                    <a:pt x="25" y="283"/>
                  </a:cubicBezTo>
                  <a:cubicBezTo>
                    <a:pt x="60" y="343"/>
                    <a:pt x="96" y="366"/>
                    <a:pt x="156" y="366"/>
                  </a:cubicBezTo>
                  <a:cubicBezTo>
                    <a:pt x="179" y="366"/>
                    <a:pt x="191" y="366"/>
                    <a:pt x="215" y="354"/>
                  </a:cubicBezTo>
                  <a:lnTo>
                    <a:pt x="418" y="283"/>
                  </a:lnTo>
                  <a:cubicBezTo>
                    <a:pt x="489" y="247"/>
                    <a:pt x="513" y="164"/>
                    <a:pt x="489" y="92"/>
                  </a:cubicBezTo>
                  <a:cubicBezTo>
                    <a:pt x="462" y="29"/>
                    <a:pt x="408" y="0"/>
                    <a:pt x="35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8" name="Google Shape;14750;p146">
            <a:extLst>
              <a:ext uri="{FF2B5EF4-FFF2-40B4-BE49-F238E27FC236}">
                <a16:creationId xmlns:a16="http://schemas.microsoft.com/office/drawing/2014/main" id="{B16821A5-92F1-4062-A3C8-BFB3A809266F}"/>
              </a:ext>
            </a:extLst>
          </p:cNvPr>
          <p:cNvGrpSpPr/>
          <p:nvPr/>
        </p:nvGrpSpPr>
        <p:grpSpPr>
          <a:xfrm>
            <a:off x="5607602" y="1196991"/>
            <a:ext cx="1229718" cy="1294777"/>
            <a:chOff x="5549861" y="3817349"/>
            <a:chExt cx="345642" cy="345674"/>
          </a:xfrm>
          <a:solidFill>
            <a:schemeClr val="accent4"/>
          </a:solidFill>
        </p:grpSpPr>
        <p:sp>
          <p:nvSpPr>
            <p:cNvPr id="29" name="Google Shape;14751;p146">
              <a:extLst>
                <a:ext uri="{FF2B5EF4-FFF2-40B4-BE49-F238E27FC236}">
                  <a16:creationId xmlns:a16="http://schemas.microsoft.com/office/drawing/2014/main" id="{D05BB10C-A601-4F36-9AE6-E92DA42B314F}"/>
                </a:ext>
              </a:extLst>
            </p:cNvPr>
            <p:cNvSpPr/>
            <p:nvPr/>
          </p:nvSpPr>
          <p:spPr>
            <a:xfrm>
              <a:off x="5549861" y="3817349"/>
              <a:ext cx="345642" cy="345674"/>
            </a:xfrm>
            <a:custGeom>
              <a:avLst/>
              <a:gdLst/>
              <a:ahLst/>
              <a:cxnLst/>
              <a:rect l="l" t="t" r="r" b="b"/>
              <a:pathLst>
                <a:path w="10859" h="10860" extrusionOk="0">
                  <a:moveTo>
                    <a:pt x="5429" y="334"/>
                  </a:moveTo>
                  <a:cubicBezTo>
                    <a:pt x="8239" y="334"/>
                    <a:pt x="10513" y="2608"/>
                    <a:pt x="10513" y="5430"/>
                  </a:cubicBezTo>
                  <a:cubicBezTo>
                    <a:pt x="10513" y="8240"/>
                    <a:pt x="8227" y="10514"/>
                    <a:pt x="5429" y="10514"/>
                  </a:cubicBezTo>
                  <a:cubicBezTo>
                    <a:pt x="2619" y="10514"/>
                    <a:pt x="333" y="8240"/>
                    <a:pt x="333" y="5430"/>
                  </a:cubicBezTo>
                  <a:cubicBezTo>
                    <a:pt x="333" y="2608"/>
                    <a:pt x="2619" y="334"/>
                    <a:pt x="5429" y="334"/>
                  </a:cubicBezTo>
                  <a:close/>
                  <a:moveTo>
                    <a:pt x="5429" y="1"/>
                  </a:moveTo>
                  <a:cubicBezTo>
                    <a:pt x="3989" y="1"/>
                    <a:pt x="2619" y="560"/>
                    <a:pt x="1584" y="1584"/>
                  </a:cubicBezTo>
                  <a:cubicBezTo>
                    <a:pt x="560" y="2620"/>
                    <a:pt x="0" y="3989"/>
                    <a:pt x="0" y="5430"/>
                  </a:cubicBezTo>
                  <a:cubicBezTo>
                    <a:pt x="0" y="6871"/>
                    <a:pt x="560" y="8240"/>
                    <a:pt x="1584" y="9264"/>
                  </a:cubicBezTo>
                  <a:cubicBezTo>
                    <a:pt x="2619" y="10300"/>
                    <a:pt x="3989" y="10859"/>
                    <a:pt x="5429" y="10859"/>
                  </a:cubicBezTo>
                  <a:cubicBezTo>
                    <a:pt x="6870" y="10859"/>
                    <a:pt x="8239" y="10300"/>
                    <a:pt x="9263" y="9264"/>
                  </a:cubicBezTo>
                  <a:cubicBezTo>
                    <a:pt x="10299" y="8240"/>
                    <a:pt x="10859" y="6871"/>
                    <a:pt x="10859" y="5430"/>
                  </a:cubicBezTo>
                  <a:cubicBezTo>
                    <a:pt x="10859" y="3989"/>
                    <a:pt x="10299" y="2620"/>
                    <a:pt x="9263" y="1584"/>
                  </a:cubicBezTo>
                  <a:cubicBezTo>
                    <a:pt x="8239" y="560"/>
                    <a:pt x="6870" y="1"/>
                    <a:pt x="542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752;p146">
              <a:extLst>
                <a:ext uri="{FF2B5EF4-FFF2-40B4-BE49-F238E27FC236}">
                  <a16:creationId xmlns:a16="http://schemas.microsoft.com/office/drawing/2014/main" id="{9036B795-E779-48AB-AADF-0783EF1FBA6D}"/>
                </a:ext>
              </a:extLst>
            </p:cNvPr>
            <p:cNvSpPr/>
            <p:nvPr/>
          </p:nvSpPr>
          <p:spPr>
            <a:xfrm>
              <a:off x="5590763" y="3890208"/>
              <a:ext cx="262661" cy="200052"/>
            </a:xfrm>
            <a:custGeom>
              <a:avLst/>
              <a:gdLst/>
              <a:ahLst/>
              <a:cxnLst/>
              <a:rect l="l" t="t" r="r" b="b"/>
              <a:pathLst>
                <a:path w="8252" h="6285" extrusionOk="0">
                  <a:moveTo>
                    <a:pt x="4123" y="1"/>
                  </a:moveTo>
                  <a:cubicBezTo>
                    <a:pt x="3010" y="1"/>
                    <a:pt x="1900" y="63"/>
                    <a:pt x="799" y="188"/>
                  </a:cubicBezTo>
                  <a:cubicBezTo>
                    <a:pt x="513" y="224"/>
                    <a:pt x="287" y="450"/>
                    <a:pt x="239" y="712"/>
                  </a:cubicBezTo>
                  <a:cubicBezTo>
                    <a:pt x="1" y="2319"/>
                    <a:pt x="1" y="3963"/>
                    <a:pt x="239" y="5570"/>
                  </a:cubicBezTo>
                  <a:cubicBezTo>
                    <a:pt x="287" y="5844"/>
                    <a:pt x="513" y="6058"/>
                    <a:pt x="799" y="6082"/>
                  </a:cubicBezTo>
                  <a:cubicBezTo>
                    <a:pt x="1894" y="6201"/>
                    <a:pt x="3013" y="6284"/>
                    <a:pt x="4132" y="6284"/>
                  </a:cubicBezTo>
                  <a:cubicBezTo>
                    <a:pt x="4609" y="6284"/>
                    <a:pt x="5085" y="6260"/>
                    <a:pt x="5561" y="6249"/>
                  </a:cubicBezTo>
                  <a:cubicBezTo>
                    <a:pt x="5644" y="6249"/>
                    <a:pt x="5716" y="6177"/>
                    <a:pt x="5716" y="6070"/>
                  </a:cubicBezTo>
                  <a:cubicBezTo>
                    <a:pt x="5716" y="5963"/>
                    <a:pt x="5633" y="5891"/>
                    <a:pt x="5537" y="5891"/>
                  </a:cubicBezTo>
                  <a:cubicBezTo>
                    <a:pt x="5051" y="5914"/>
                    <a:pt x="4564" y="5925"/>
                    <a:pt x="4076" y="5925"/>
                  </a:cubicBezTo>
                  <a:cubicBezTo>
                    <a:pt x="2998" y="5925"/>
                    <a:pt x="1916" y="5868"/>
                    <a:pt x="834" y="5737"/>
                  </a:cubicBezTo>
                  <a:cubicBezTo>
                    <a:pt x="715" y="5725"/>
                    <a:pt x="620" y="5641"/>
                    <a:pt x="596" y="5498"/>
                  </a:cubicBezTo>
                  <a:cubicBezTo>
                    <a:pt x="382" y="3927"/>
                    <a:pt x="382" y="2319"/>
                    <a:pt x="596" y="736"/>
                  </a:cubicBezTo>
                  <a:cubicBezTo>
                    <a:pt x="620" y="617"/>
                    <a:pt x="715" y="522"/>
                    <a:pt x="834" y="498"/>
                  </a:cubicBezTo>
                  <a:cubicBezTo>
                    <a:pt x="1942" y="379"/>
                    <a:pt x="3037" y="319"/>
                    <a:pt x="4144" y="319"/>
                  </a:cubicBezTo>
                  <a:cubicBezTo>
                    <a:pt x="5240" y="319"/>
                    <a:pt x="6347" y="379"/>
                    <a:pt x="7442" y="498"/>
                  </a:cubicBezTo>
                  <a:cubicBezTo>
                    <a:pt x="7561" y="522"/>
                    <a:pt x="7669" y="605"/>
                    <a:pt x="7680" y="736"/>
                  </a:cubicBezTo>
                  <a:cubicBezTo>
                    <a:pt x="7907" y="2319"/>
                    <a:pt x="7907" y="3927"/>
                    <a:pt x="7680" y="5498"/>
                  </a:cubicBezTo>
                  <a:cubicBezTo>
                    <a:pt x="7669" y="5617"/>
                    <a:pt x="7561" y="5725"/>
                    <a:pt x="7442" y="5737"/>
                  </a:cubicBezTo>
                  <a:cubicBezTo>
                    <a:pt x="7085" y="5784"/>
                    <a:pt x="6752" y="5820"/>
                    <a:pt x="6395" y="5844"/>
                  </a:cubicBezTo>
                  <a:cubicBezTo>
                    <a:pt x="6299" y="5844"/>
                    <a:pt x="6228" y="5927"/>
                    <a:pt x="6228" y="6010"/>
                  </a:cubicBezTo>
                  <a:cubicBezTo>
                    <a:pt x="6228" y="6110"/>
                    <a:pt x="6299" y="6178"/>
                    <a:pt x="6386" y="6178"/>
                  </a:cubicBezTo>
                  <a:cubicBezTo>
                    <a:pt x="6393" y="6178"/>
                    <a:pt x="6399" y="6178"/>
                    <a:pt x="6406" y="6177"/>
                  </a:cubicBezTo>
                  <a:cubicBezTo>
                    <a:pt x="6764" y="6141"/>
                    <a:pt x="7121" y="6118"/>
                    <a:pt x="7478" y="6070"/>
                  </a:cubicBezTo>
                  <a:cubicBezTo>
                    <a:pt x="7764" y="6034"/>
                    <a:pt x="7978" y="5820"/>
                    <a:pt x="8026" y="5546"/>
                  </a:cubicBezTo>
                  <a:cubicBezTo>
                    <a:pt x="8252" y="3963"/>
                    <a:pt x="8252" y="2319"/>
                    <a:pt x="8014" y="712"/>
                  </a:cubicBezTo>
                  <a:cubicBezTo>
                    <a:pt x="7966" y="426"/>
                    <a:pt x="7740" y="224"/>
                    <a:pt x="7466" y="188"/>
                  </a:cubicBezTo>
                  <a:cubicBezTo>
                    <a:pt x="6353" y="63"/>
                    <a:pt x="5237" y="1"/>
                    <a:pt x="412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14753;p146">
              <a:extLst>
                <a:ext uri="{FF2B5EF4-FFF2-40B4-BE49-F238E27FC236}">
                  <a16:creationId xmlns:a16="http://schemas.microsoft.com/office/drawing/2014/main" id="{D4CF9AE5-C5E7-4EFC-AE47-EA6A2157F7A2}"/>
                </a:ext>
              </a:extLst>
            </p:cNvPr>
            <p:cNvSpPr/>
            <p:nvPr/>
          </p:nvSpPr>
          <p:spPr>
            <a:xfrm>
              <a:off x="5680587" y="3935024"/>
              <a:ext cx="105389" cy="110514"/>
            </a:xfrm>
            <a:custGeom>
              <a:avLst/>
              <a:gdLst/>
              <a:ahLst/>
              <a:cxnLst/>
              <a:rect l="l" t="t" r="r" b="b"/>
              <a:pathLst>
                <a:path w="3311" h="3472" extrusionOk="0">
                  <a:moveTo>
                    <a:pt x="334" y="447"/>
                  </a:moveTo>
                  <a:lnTo>
                    <a:pt x="2763" y="1733"/>
                  </a:lnTo>
                  <a:lnTo>
                    <a:pt x="334" y="3007"/>
                  </a:lnTo>
                  <a:lnTo>
                    <a:pt x="334" y="447"/>
                  </a:lnTo>
                  <a:close/>
                  <a:moveTo>
                    <a:pt x="163" y="1"/>
                  </a:moveTo>
                  <a:cubicBezTo>
                    <a:pt x="135" y="1"/>
                    <a:pt x="108" y="7"/>
                    <a:pt x="84" y="18"/>
                  </a:cubicBezTo>
                  <a:cubicBezTo>
                    <a:pt x="36" y="54"/>
                    <a:pt x="1" y="114"/>
                    <a:pt x="1" y="173"/>
                  </a:cubicBezTo>
                  <a:lnTo>
                    <a:pt x="1" y="3293"/>
                  </a:lnTo>
                  <a:cubicBezTo>
                    <a:pt x="1" y="3352"/>
                    <a:pt x="24" y="3412"/>
                    <a:pt x="84" y="3447"/>
                  </a:cubicBezTo>
                  <a:cubicBezTo>
                    <a:pt x="120" y="3459"/>
                    <a:pt x="144" y="3471"/>
                    <a:pt x="179" y="3471"/>
                  </a:cubicBezTo>
                  <a:cubicBezTo>
                    <a:pt x="203" y="3471"/>
                    <a:pt x="239" y="3471"/>
                    <a:pt x="251" y="3459"/>
                  </a:cubicBezTo>
                  <a:lnTo>
                    <a:pt x="3227" y="1900"/>
                  </a:lnTo>
                  <a:cubicBezTo>
                    <a:pt x="3287" y="1864"/>
                    <a:pt x="3311" y="1804"/>
                    <a:pt x="3311" y="1745"/>
                  </a:cubicBezTo>
                  <a:cubicBezTo>
                    <a:pt x="3311" y="1673"/>
                    <a:pt x="3287" y="1614"/>
                    <a:pt x="3227" y="1578"/>
                  </a:cubicBezTo>
                  <a:lnTo>
                    <a:pt x="251" y="18"/>
                  </a:lnTo>
                  <a:cubicBezTo>
                    <a:pt x="221" y="7"/>
                    <a:pt x="191" y="1"/>
                    <a:pt x="163"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2" name="Google Shape;12766;p142">
            <a:extLst>
              <a:ext uri="{FF2B5EF4-FFF2-40B4-BE49-F238E27FC236}">
                <a16:creationId xmlns:a16="http://schemas.microsoft.com/office/drawing/2014/main" id="{11746555-42FC-485F-8D2F-8736CB5F2395}"/>
              </a:ext>
            </a:extLst>
          </p:cNvPr>
          <p:cNvGrpSpPr/>
          <p:nvPr/>
        </p:nvGrpSpPr>
        <p:grpSpPr>
          <a:xfrm>
            <a:off x="3613922" y="1361088"/>
            <a:ext cx="1606938" cy="1781794"/>
            <a:chOff x="6707084" y="3387403"/>
            <a:chExt cx="261145" cy="308504"/>
          </a:xfrm>
          <a:solidFill>
            <a:srgbClr val="00B0F0"/>
          </a:solidFill>
        </p:grpSpPr>
        <p:sp>
          <p:nvSpPr>
            <p:cNvPr id="33" name="Google Shape;12767;p142">
              <a:extLst>
                <a:ext uri="{FF2B5EF4-FFF2-40B4-BE49-F238E27FC236}">
                  <a16:creationId xmlns:a16="http://schemas.microsoft.com/office/drawing/2014/main" id="{75CDBDF9-047A-43A0-AE4D-892C196E4A9C}"/>
                </a:ext>
              </a:extLst>
            </p:cNvPr>
            <p:cNvSpPr/>
            <p:nvPr/>
          </p:nvSpPr>
          <p:spPr>
            <a:xfrm>
              <a:off x="6726053" y="3542403"/>
              <a:ext cx="68238" cy="153504"/>
            </a:xfrm>
            <a:custGeom>
              <a:avLst/>
              <a:gdLst/>
              <a:ahLst/>
              <a:cxnLst/>
              <a:rect l="l" t="t" r="r" b="b"/>
              <a:pathLst>
                <a:path w="2144" h="4823" extrusionOk="0">
                  <a:moveTo>
                    <a:pt x="1203" y="286"/>
                  </a:moveTo>
                  <a:cubicBezTo>
                    <a:pt x="1381" y="286"/>
                    <a:pt x="1524" y="417"/>
                    <a:pt x="1524" y="596"/>
                  </a:cubicBezTo>
                  <a:lnTo>
                    <a:pt x="1524" y="893"/>
                  </a:lnTo>
                  <a:cubicBezTo>
                    <a:pt x="1524" y="1143"/>
                    <a:pt x="1310" y="1358"/>
                    <a:pt x="1060" y="1358"/>
                  </a:cubicBezTo>
                  <a:cubicBezTo>
                    <a:pt x="810" y="1358"/>
                    <a:pt x="596" y="1143"/>
                    <a:pt x="596" y="893"/>
                  </a:cubicBezTo>
                  <a:lnTo>
                    <a:pt x="596" y="596"/>
                  </a:lnTo>
                  <a:cubicBezTo>
                    <a:pt x="596" y="417"/>
                    <a:pt x="726" y="286"/>
                    <a:pt x="905" y="286"/>
                  </a:cubicBezTo>
                  <a:close/>
                  <a:moveTo>
                    <a:pt x="1227" y="1643"/>
                  </a:moveTo>
                  <a:lnTo>
                    <a:pt x="1227" y="1715"/>
                  </a:lnTo>
                  <a:cubicBezTo>
                    <a:pt x="1227" y="1774"/>
                    <a:pt x="1238" y="1822"/>
                    <a:pt x="1262" y="1858"/>
                  </a:cubicBezTo>
                  <a:lnTo>
                    <a:pt x="1060" y="2036"/>
                  </a:lnTo>
                  <a:lnTo>
                    <a:pt x="846" y="1846"/>
                  </a:lnTo>
                  <a:cubicBezTo>
                    <a:pt x="881" y="1798"/>
                    <a:pt x="893" y="1762"/>
                    <a:pt x="893" y="1703"/>
                  </a:cubicBezTo>
                  <a:lnTo>
                    <a:pt x="893" y="1643"/>
                  </a:lnTo>
                  <a:close/>
                  <a:moveTo>
                    <a:pt x="1060" y="2036"/>
                  </a:moveTo>
                  <a:cubicBezTo>
                    <a:pt x="1060" y="2048"/>
                    <a:pt x="1057" y="2054"/>
                    <a:pt x="1055" y="2054"/>
                  </a:cubicBezTo>
                  <a:cubicBezTo>
                    <a:pt x="1054" y="2054"/>
                    <a:pt x="1054" y="2048"/>
                    <a:pt x="1060" y="2036"/>
                  </a:cubicBezTo>
                  <a:close/>
                  <a:moveTo>
                    <a:pt x="905" y="0"/>
                  </a:moveTo>
                  <a:cubicBezTo>
                    <a:pt x="584" y="0"/>
                    <a:pt x="310" y="274"/>
                    <a:pt x="310" y="596"/>
                  </a:cubicBezTo>
                  <a:lnTo>
                    <a:pt x="310" y="893"/>
                  </a:lnTo>
                  <a:cubicBezTo>
                    <a:pt x="310" y="1143"/>
                    <a:pt x="429" y="1358"/>
                    <a:pt x="607" y="1489"/>
                  </a:cubicBezTo>
                  <a:lnTo>
                    <a:pt x="607" y="1703"/>
                  </a:lnTo>
                  <a:lnTo>
                    <a:pt x="607" y="1715"/>
                  </a:lnTo>
                  <a:lnTo>
                    <a:pt x="250" y="1893"/>
                  </a:lnTo>
                  <a:cubicBezTo>
                    <a:pt x="107" y="1965"/>
                    <a:pt x="0" y="2120"/>
                    <a:pt x="0" y="2298"/>
                  </a:cubicBezTo>
                  <a:lnTo>
                    <a:pt x="0" y="3632"/>
                  </a:lnTo>
                  <a:cubicBezTo>
                    <a:pt x="0" y="3751"/>
                    <a:pt x="36" y="3870"/>
                    <a:pt x="107" y="3965"/>
                  </a:cubicBezTo>
                  <a:lnTo>
                    <a:pt x="250" y="4179"/>
                  </a:lnTo>
                  <a:cubicBezTo>
                    <a:pt x="286" y="4227"/>
                    <a:pt x="310" y="4298"/>
                    <a:pt x="310" y="4358"/>
                  </a:cubicBezTo>
                  <a:lnTo>
                    <a:pt x="310" y="4679"/>
                  </a:lnTo>
                  <a:cubicBezTo>
                    <a:pt x="310" y="4751"/>
                    <a:pt x="369" y="4822"/>
                    <a:pt x="465" y="4822"/>
                  </a:cubicBezTo>
                  <a:cubicBezTo>
                    <a:pt x="536" y="4822"/>
                    <a:pt x="607" y="4763"/>
                    <a:pt x="607" y="4679"/>
                  </a:cubicBezTo>
                  <a:lnTo>
                    <a:pt x="607" y="4358"/>
                  </a:lnTo>
                  <a:cubicBezTo>
                    <a:pt x="607" y="4239"/>
                    <a:pt x="584" y="4120"/>
                    <a:pt x="512" y="4036"/>
                  </a:cubicBezTo>
                  <a:lnTo>
                    <a:pt x="357" y="3810"/>
                  </a:lnTo>
                  <a:cubicBezTo>
                    <a:pt x="334" y="3763"/>
                    <a:pt x="298" y="3691"/>
                    <a:pt x="298" y="3632"/>
                  </a:cubicBezTo>
                  <a:lnTo>
                    <a:pt x="298" y="2298"/>
                  </a:lnTo>
                  <a:cubicBezTo>
                    <a:pt x="298" y="2239"/>
                    <a:pt x="334" y="2179"/>
                    <a:pt x="381" y="2143"/>
                  </a:cubicBezTo>
                  <a:lnTo>
                    <a:pt x="643" y="2024"/>
                  </a:lnTo>
                  <a:lnTo>
                    <a:pt x="857" y="2251"/>
                  </a:lnTo>
                  <a:cubicBezTo>
                    <a:pt x="929" y="2310"/>
                    <a:pt x="1000" y="2334"/>
                    <a:pt x="1072" y="2334"/>
                  </a:cubicBezTo>
                  <a:cubicBezTo>
                    <a:pt x="1143" y="2334"/>
                    <a:pt x="1227" y="2310"/>
                    <a:pt x="1286" y="2251"/>
                  </a:cubicBezTo>
                  <a:lnTo>
                    <a:pt x="1500" y="2024"/>
                  </a:lnTo>
                  <a:lnTo>
                    <a:pt x="1762" y="2143"/>
                  </a:lnTo>
                  <a:cubicBezTo>
                    <a:pt x="1822" y="2179"/>
                    <a:pt x="1846" y="2239"/>
                    <a:pt x="1846" y="2298"/>
                  </a:cubicBezTo>
                  <a:lnTo>
                    <a:pt x="1846" y="3632"/>
                  </a:lnTo>
                  <a:cubicBezTo>
                    <a:pt x="1846" y="3691"/>
                    <a:pt x="1834" y="3751"/>
                    <a:pt x="1786" y="3810"/>
                  </a:cubicBezTo>
                  <a:lnTo>
                    <a:pt x="1643" y="4036"/>
                  </a:lnTo>
                  <a:cubicBezTo>
                    <a:pt x="1572" y="4144"/>
                    <a:pt x="1536" y="4239"/>
                    <a:pt x="1536" y="4358"/>
                  </a:cubicBezTo>
                  <a:lnTo>
                    <a:pt x="1536" y="4679"/>
                  </a:lnTo>
                  <a:cubicBezTo>
                    <a:pt x="1536" y="4751"/>
                    <a:pt x="1596" y="4822"/>
                    <a:pt x="1679" y="4822"/>
                  </a:cubicBezTo>
                  <a:cubicBezTo>
                    <a:pt x="1750" y="4822"/>
                    <a:pt x="1834" y="4763"/>
                    <a:pt x="1834" y="4679"/>
                  </a:cubicBezTo>
                  <a:lnTo>
                    <a:pt x="1834" y="4358"/>
                  </a:lnTo>
                  <a:cubicBezTo>
                    <a:pt x="1834" y="4298"/>
                    <a:pt x="1846" y="4239"/>
                    <a:pt x="1893" y="4179"/>
                  </a:cubicBezTo>
                  <a:lnTo>
                    <a:pt x="2036" y="3965"/>
                  </a:lnTo>
                  <a:cubicBezTo>
                    <a:pt x="2096" y="3858"/>
                    <a:pt x="2143" y="3751"/>
                    <a:pt x="2143" y="3632"/>
                  </a:cubicBezTo>
                  <a:lnTo>
                    <a:pt x="2143" y="2298"/>
                  </a:lnTo>
                  <a:cubicBezTo>
                    <a:pt x="2096" y="2120"/>
                    <a:pt x="2012" y="1965"/>
                    <a:pt x="1858" y="1893"/>
                  </a:cubicBezTo>
                  <a:lnTo>
                    <a:pt x="1500" y="1715"/>
                  </a:lnTo>
                  <a:lnTo>
                    <a:pt x="1500" y="1703"/>
                  </a:lnTo>
                  <a:lnTo>
                    <a:pt x="1500" y="1489"/>
                  </a:lnTo>
                  <a:cubicBezTo>
                    <a:pt x="1679" y="1358"/>
                    <a:pt x="1798" y="1131"/>
                    <a:pt x="1798" y="893"/>
                  </a:cubicBezTo>
                  <a:lnTo>
                    <a:pt x="1798" y="596"/>
                  </a:lnTo>
                  <a:cubicBezTo>
                    <a:pt x="1798" y="274"/>
                    <a:pt x="1536" y="0"/>
                    <a:pt x="12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2768;p142">
              <a:extLst>
                <a:ext uri="{FF2B5EF4-FFF2-40B4-BE49-F238E27FC236}">
                  <a16:creationId xmlns:a16="http://schemas.microsoft.com/office/drawing/2014/main" id="{18BF8929-C2B5-4F69-A178-F66F195DB817}"/>
                </a:ext>
              </a:extLst>
            </p:cNvPr>
            <p:cNvSpPr/>
            <p:nvPr/>
          </p:nvSpPr>
          <p:spPr>
            <a:xfrm>
              <a:off x="6803362" y="3542403"/>
              <a:ext cx="68238" cy="153504"/>
            </a:xfrm>
            <a:custGeom>
              <a:avLst/>
              <a:gdLst/>
              <a:ahLst/>
              <a:cxnLst/>
              <a:rect l="l" t="t" r="r" b="b"/>
              <a:pathLst>
                <a:path w="2144" h="4823" extrusionOk="0">
                  <a:moveTo>
                    <a:pt x="1203" y="286"/>
                  </a:moveTo>
                  <a:cubicBezTo>
                    <a:pt x="1381" y="286"/>
                    <a:pt x="1512" y="417"/>
                    <a:pt x="1512" y="596"/>
                  </a:cubicBezTo>
                  <a:lnTo>
                    <a:pt x="1512" y="893"/>
                  </a:lnTo>
                  <a:cubicBezTo>
                    <a:pt x="1512" y="1143"/>
                    <a:pt x="1310" y="1358"/>
                    <a:pt x="1060" y="1358"/>
                  </a:cubicBezTo>
                  <a:cubicBezTo>
                    <a:pt x="798" y="1358"/>
                    <a:pt x="595" y="1143"/>
                    <a:pt x="595" y="893"/>
                  </a:cubicBezTo>
                  <a:lnTo>
                    <a:pt x="595" y="596"/>
                  </a:lnTo>
                  <a:cubicBezTo>
                    <a:pt x="595" y="417"/>
                    <a:pt x="726" y="286"/>
                    <a:pt x="905" y="286"/>
                  </a:cubicBezTo>
                  <a:close/>
                  <a:moveTo>
                    <a:pt x="1215" y="1643"/>
                  </a:moveTo>
                  <a:lnTo>
                    <a:pt x="1215" y="1715"/>
                  </a:lnTo>
                  <a:cubicBezTo>
                    <a:pt x="1215" y="1774"/>
                    <a:pt x="1226" y="1822"/>
                    <a:pt x="1262" y="1858"/>
                  </a:cubicBezTo>
                  <a:lnTo>
                    <a:pt x="1060" y="2036"/>
                  </a:lnTo>
                  <a:lnTo>
                    <a:pt x="845" y="1846"/>
                  </a:lnTo>
                  <a:cubicBezTo>
                    <a:pt x="881" y="1798"/>
                    <a:pt x="893" y="1762"/>
                    <a:pt x="893" y="1703"/>
                  </a:cubicBezTo>
                  <a:lnTo>
                    <a:pt x="893" y="1643"/>
                  </a:lnTo>
                  <a:close/>
                  <a:moveTo>
                    <a:pt x="1060" y="2036"/>
                  </a:moveTo>
                  <a:cubicBezTo>
                    <a:pt x="1060" y="2048"/>
                    <a:pt x="1054" y="2054"/>
                    <a:pt x="1051" y="2054"/>
                  </a:cubicBezTo>
                  <a:cubicBezTo>
                    <a:pt x="1048" y="2054"/>
                    <a:pt x="1048" y="2048"/>
                    <a:pt x="1060" y="2036"/>
                  </a:cubicBezTo>
                  <a:close/>
                  <a:moveTo>
                    <a:pt x="905" y="0"/>
                  </a:moveTo>
                  <a:cubicBezTo>
                    <a:pt x="583" y="0"/>
                    <a:pt x="310" y="274"/>
                    <a:pt x="310" y="596"/>
                  </a:cubicBezTo>
                  <a:lnTo>
                    <a:pt x="310" y="893"/>
                  </a:lnTo>
                  <a:cubicBezTo>
                    <a:pt x="310" y="1143"/>
                    <a:pt x="429" y="1358"/>
                    <a:pt x="607" y="1489"/>
                  </a:cubicBezTo>
                  <a:lnTo>
                    <a:pt x="607" y="1703"/>
                  </a:lnTo>
                  <a:lnTo>
                    <a:pt x="607" y="1715"/>
                  </a:lnTo>
                  <a:lnTo>
                    <a:pt x="250" y="1893"/>
                  </a:lnTo>
                  <a:cubicBezTo>
                    <a:pt x="107" y="1965"/>
                    <a:pt x="0" y="2120"/>
                    <a:pt x="0" y="2298"/>
                  </a:cubicBezTo>
                  <a:lnTo>
                    <a:pt x="0" y="3632"/>
                  </a:lnTo>
                  <a:cubicBezTo>
                    <a:pt x="0" y="3751"/>
                    <a:pt x="24" y="3870"/>
                    <a:pt x="107" y="3965"/>
                  </a:cubicBezTo>
                  <a:lnTo>
                    <a:pt x="250" y="4179"/>
                  </a:lnTo>
                  <a:cubicBezTo>
                    <a:pt x="286" y="4227"/>
                    <a:pt x="310" y="4298"/>
                    <a:pt x="310" y="4358"/>
                  </a:cubicBezTo>
                  <a:lnTo>
                    <a:pt x="310" y="4679"/>
                  </a:lnTo>
                  <a:cubicBezTo>
                    <a:pt x="310" y="4751"/>
                    <a:pt x="369" y="4822"/>
                    <a:pt x="464" y="4822"/>
                  </a:cubicBezTo>
                  <a:cubicBezTo>
                    <a:pt x="548" y="4822"/>
                    <a:pt x="607" y="4763"/>
                    <a:pt x="607" y="4679"/>
                  </a:cubicBezTo>
                  <a:lnTo>
                    <a:pt x="607" y="4358"/>
                  </a:lnTo>
                  <a:cubicBezTo>
                    <a:pt x="607" y="4239"/>
                    <a:pt x="583" y="4120"/>
                    <a:pt x="500" y="4036"/>
                  </a:cubicBezTo>
                  <a:lnTo>
                    <a:pt x="357" y="3810"/>
                  </a:lnTo>
                  <a:cubicBezTo>
                    <a:pt x="322" y="3763"/>
                    <a:pt x="298" y="3691"/>
                    <a:pt x="298" y="3632"/>
                  </a:cubicBezTo>
                  <a:lnTo>
                    <a:pt x="298" y="2298"/>
                  </a:lnTo>
                  <a:cubicBezTo>
                    <a:pt x="298" y="2239"/>
                    <a:pt x="322" y="2179"/>
                    <a:pt x="381" y="2143"/>
                  </a:cubicBezTo>
                  <a:lnTo>
                    <a:pt x="631" y="2024"/>
                  </a:lnTo>
                  <a:lnTo>
                    <a:pt x="857" y="2251"/>
                  </a:lnTo>
                  <a:cubicBezTo>
                    <a:pt x="917" y="2310"/>
                    <a:pt x="1000" y="2334"/>
                    <a:pt x="1072" y="2334"/>
                  </a:cubicBezTo>
                  <a:cubicBezTo>
                    <a:pt x="1143" y="2334"/>
                    <a:pt x="1215" y="2310"/>
                    <a:pt x="1274" y="2251"/>
                  </a:cubicBezTo>
                  <a:lnTo>
                    <a:pt x="1500" y="2024"/>
                  </a:lnTo>
                  <a:lnTo>
                    <a:pt x="1750" y="2143"/>
                  </a:lnTo>
                  <a:cubicBezTo>
                    <a:pt x="1810" y="2179"/>
                    <a:pt x="1846" y="2239"/>
                    <a:pt x="1846" y="2298"/>
                  </a:cubicBezTo>
                  <a:lnTo>
                    <a:pt x="1846" y="3632"/>
                  </a:lnTo>
                  <a:cubicBezTo>
                    <a:pt x="1846" y="3691"/>
                    <a:pt x="1834" y="3751"/>
                    <a:pt x="1786" y="3810"/>
                  </a:cubicBezTo>
                  <a:lnTo>
                    <a:pt x="1631" y="4036"/>
                  </a:lnTo>
                  <a:cubicBezTo>
                    <a:pt x="1572" y="4144"/>
                    <a:pt x="1524" y="4239"/>
                    <a:pt x="1524" y="4358"/>
                  </a:cubicBezTo>
                  <a:lnTo>
                    <a:pt x="1524" y="4679"/>
                  </a:lnTo>
                  <a:cubicBezTo>
                    <a:pt x="1524" y="4751"/>
                    <a:pt x="1596" y="4822"/>
                    <a:pt x="1679" y="4822"/>
                  </a:cubicBezTo>
                  <a:cubicBezTo>
                    <a:pt x="1750" y="4822"/>
                    <a:pt x="1822" y="4763"/>
                    <a:pt x="1822" y="4679"/>
                  </a:cubicBezTo>
                  <a:lnTo>
                    <a:pt x="1822" y="4358"/>
                  </a:lnTo>
                  <a:cubicBezTo>
                    <a:pt x="1822" y="4298"/>
                    <a:pt x="1846" y="4239"/>
                    <a:pt x="1893" y="4179"/>
                  </a:cubicBezTo>
                  <a:lnTo>
                    <a:pt x="2036" y="3965"/>
                  </a:lnTo>
                  <a:cubicBezTo>
                    <a:pt x="2096" y="3858"/>
                    <a:pt x="2143" y="3751"/>
                    <a:pt x="2143" y="3632"/>
                  </a:cubicBezTo>
                  <a:lnTo>
                    <a:pt x="2143" y="2298"/>
                  </a:lnTo>
                  <a:cubicBezTo>
                    <a:pt x="2096" y="2120"/>
                    <a:pt x="2012" y="1965"/>
                    <a:pt x="1857" y="1893"/>
                  </a:cubicBezTo>
                  <a:lnTo>
                    <a:pt x="1500" y="1715"/>
                  </a:lnTo>
                  <a:lnTo>
                    <a:pt x="1500" y="1703"/>
                  </a:lnTo>
                  <a:lnTo>
                    <a:pt x="1500" y="1489"/>
                  </a:lnTo>
                  <a:cubicBezTo>
                    <a:pt x="1679" y="1358"/>
                    <a:pt x="1798" y="1131"/>
                    <a:pt x="1798" y="893"/>
                  </a:cubicBezTo>
                  <a:lnTo>
                    <a:pt x="1798" y="596"/>
                  </a:lnTo>
                  <a:cubicBezTo>
                    <a:pt x="1798" y="274"/>
                    <a:pt x="1536" y="0"/>
                    <a:pt x="1203"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12769;p142">
              <a:extLst>
                <a:ext uri="{FF2B5EF4-FFF2-40B4-BE49-F238E27FC236}">
                  <a16:creationId xmlns:a16="http://schemas.microsoft.com/office/drawing/2014/main" id="{16EF910A-31AD-46E3-82D9-2616B806E8C6}"/>
                </a:ext>
              </a:extLst>
            </p:cNvPr>
            <p:cNvSpPr/>
            <p:nvPr/>
          </p:nvSpPr>
          <p:spPr>
            <a:xfrm>
              <a:off x="6880289" y="3542403"/>
              <a:ext cx="68620" cy="153504"/>
            </a:xfrm>
            <a:custGeom>
              <a:avLst/>
              <a:gdLst/>
              <a:ahLst/>
              <a:cxnLst/>
              <a:rect l="l" t="t" r="r" b="b"/>
              <a:pathLst>
                <a:path w="2156" h="4823" extrusionOk="0">
                  <a:moveTo>
                    <a:pt x="1214" y="286"/>
                  </a:moveTo>
                  <a:cubicBezTo>
                    <a:pt x="1393" y="286"/>
                    <a:pt x="1524" y="417"/>
                    <a:pt x="1524" y="596"/>
                  </a:cubicBezTo>
                  <a:lnTo>
                    <a:pt x="1524" y="893"/>
                  </a:lnTo>
                  <a:cubicBezTo>
                    <a:pt x="1524" y="1143"/>
                    <a:pt x="1322" y="1358"/>
                    <a:pt x="1060" y="1358"/>
                  </a:cubicBezTo>
                  <a:cubicBezTo>
                    <a:pt x="810" y="1358"/>
                    <a:pt x="607" y="1143"/>
                    <a:pt x="607" y="893"/>
                  </a:cubicBezTo>
                  <a:lnTo>
                    <a:pt x="607" y="596"/>
                  </a:lnTo>
                  <a:cubicBezTo>
                    <a:pt x="607" y="417"/>
                    <a:pt x="738" y="286"/>
                    <a:pt x="917" y="286"/>
                  </a:cubicBezTo>
                  <a:close/>
                  <a:moveTo>
                    <a:pt x="1226" y="1643"/>
                  </a:moveTo>
                  <a:lnTo>
                    <a:pt x="1226" y="1715"/>
                  </a:lnTo>
                  <a:cubicBezTo>
                    <a:pt x="1226" y="1774"/>
                    <a:pt x="1238" y="1822"/>
                    <a:pt x="1274" y="1858"/>
                  </a:cubicBezTo>
                  <a:lnTo>
                    <a:pt x="1060" y="2036"/>
                  </a:lnTo>
                  <a:lnTo>
                    <a:pt x="857" y="1846"/>
                  </a:lnTo>
                  <a:cubicBezTo>
                    <a:pt x="881" y="1798"/>
                    <a:pt x="893" y="1762"/>
                    <a:pt x="893" y="1703"/>
                  </a:cubicBezTo>
                  <a:lnTo>
                    <a:pt x="893" y="1643"/>
                  </a:lnTo>
                  <a:close/>
                  <a:moveTo>
                    <a:pt x="917" y="0"/>
                  </a:moveTo>
                  <a:cubicBezTo>
                    <a:pt x="583" y="0"/>
                    <a:pt x="322" y="274"/>
                    <a:pt x="322" y="596"/>
                  </a:cubicBezTo>
                  <a:lnTo>
                    <a:pt x="322" y="893"/>
                  </a:lnTo>
                  <a:cubicBezTo>
                    <a:pt x="322" y="1143"/>
                    <a:pt x="441" y="1358"/>
                    <a:pt x="619" y="1489"/>
                  </a:cubicBezTo>
                  <a:lnTo>
                    <a:pt x="619" y="1703"/>
                  </a:lnTo>
                  <a:lnTo>
                    <a:pt x="619" y="1715"/>
                  </a:lnTo>
                  <a:lnTo>
                    <a:pt x="262" y="1893"/>
                  </a:lnTo>
                  <a:cubicBezTo>
                    <a:pt x="107" y="1965"/>
                    <a:pt x="0" y="2120"/>
                    <a:pt x="0" y="2298"/>
                  </a:cubicBezTo>
                  <a:lnTo>
                    <a:pt x="0" y="3632"/>
                  </a:lnTo>
                  <a:cubicBezTo>
                    <a:pt x="0" y="3751"/>
                    <a:pt x="36" y="3870"/>
                    <a:pt x="107" y="3965"/>
                  </a:cubicBezTo>
                  <a:lnTo>
                    <a:pt x="262" y="4179"/>
                  </a:lnTo>
                  <a:cubicBezTo>
                    <a:pt x="286" y="4227"/>
                    <a:pt x="322" y="4298"/>
                    <a:pt x="322" y="4358"/>
                  </a:cubicBezTo>
                  <a:lnTo>
                    <a:pt x="322" y="4679"/>
                  </a:lnTo>
                  <a:cubicBezTo>
                    <a:pt x="322" y="4751"/>
                    <a:pt x="381" y="4822"/>
                    <a:pt x="464" y="4822"/>
                  </a:cubicBezTo>
                  <a:cubicBezTo>
                    <a:pt x="548" y="4822"/>
                    <a:pt x="619" y="4763"/>
                    <a:pt x="619" y="4679"/>
                  </a:cubicBezTo>
                  <a:lnTo>
                    <a:pt x="619" y="4358"/>
                  </a:lnTo>
                  <a:cubicBezTo>
                    <a:pt x="619" y="4239"/>
                    <a:pt x="583" y="4120"/>
                    <a:pt x="512" y="4036"/>
                  </a:cubicBezTo>
                  <a:lnTo>
                    <a:pt x="369" y="3810"/>
                  </a:lnTo>
                  <a:cubicBezTo>
                    <a:pt x="333" y="3763"/>
                    <a:pt x="298" y="3691"/>
                    <a:pt x="298" y="3632"/>
                  </a:cubicBezTo>
                  <a:lnTo>
                    <a:pt x="298" y="2298"/>
                  </a:lnTo>
                  <a:cubicBezTo>
                    <a:pt x="298" y="2239"/>
                    <a:pt x="333" y="2179"/>
                    <a:pt x="393" y="2143"/>
                  </a:cubicBezTo>
                  <a:lnTo>
                    <a:pt x="643" y="2024"/>
                  </a:lnTo>
                  <a:lnTo>
                    <a:pt x="869" y="2251"/>
                  </a:lnTo>
                  <a:cubicBezTo>
                    <a:pt x="929" y="2310"/>
                    <a:pt x="1000" y="2334"/>
                    <a:pt x="1072" y="2334"/>
                  </a:cubicBezTo>
                  <a:cubicBezTo>
                    <a:pt x="1155" y="2334"/>
                    <a:pt x="1226" y="2310"/>
                    <a:pt x="1286" y="2251"/>
                  </a:cubicBezTo>
                  <a:lnTo>
                    <a:pt x="1512" y="2024"/>
                  </a:lnTo>
                  <a:lnTo>
                    <a:pt x="1762" y="2143"/>
                  </a:lnTo>
                  <a:cubicBezTo>
                    <a:pt x="1822" y="2179"/>
                    <a:pt x="1857" y="2239"/>
                    <a:pt x="1857" y="2298"/>
                  </a:cubicBezTo>
                  <a:lnTo>
                    <a:pt x="1857" y="3632"/>
                  </a:lnTo>
                  <a:cubicBezTo>
                    <a:pt x="1857" y="3691"/>
                    <a:pt x="1834" y="3751"/>
                    <a:pt x="1786" y="3810"/>
                  </a:cubicBezTo>
                  <a:lnTo>
                    <a:pt x="1643" y="4036"/>
                  </a:lnTo>
                  <a:cubicBezTo>
                    <a:pt x="1584" y="4144"/>
                    <a:pt x="1536" y="4239"/>
                    <a:pt x="1536" y="4358"/>
                  </a:cubicBezTo>
                  <a:lnTo>
                    <a:pt x="1536" y="4679"/>
                  </a:lnTo>
                  <a:cubicBezTo>
                    <a:pt x="1536" y="4751"/>
                    <a:pt x="1595" y="4822"/>
                    <a:pt x="1691" y="4822"/>
                  </a:cubicBezTo>
                  <a:cubicBezTo>
                    <a:pt x="1762" y="4822"/>
                    <a:pt x="1834" y="4763"/>
                    <a:pt x="1834" y="4679"/>
                  </a:cubicBezTo>
                  <a:lnTo>
                    <a:pt x="1834" y="4358"/>
                  </a:lnTo>
                  <a:cubicBezTo>
                    <a:pt x="1834" y="4298"/>
                    <a:pt x="1846" y="4239"/>
                    <a:pt x="1893" y="4179"/>
                  </a:cubicBezTo>
                  <a:lnTo>
                    <a:pt x="2048" y="3965"/>
                  </a:lnTo>
                  <a:cubicBezTo>
                    <a:pt x="2107" y="3858"/>
                    <a:pt x="2155" y="3751"/>
                    <a:pt x="2155" y="3632"/>
                  </a:cubicBezTo>
                  <a:lnTo>
                    <a:pt x="2155" y="2298"/>
                  </a:lnTo>
                  <a:cubicBezTo>
                    <a:pt x="2107" y="2120"/>
                    <a:pt x="2012" y="1965"/>
                    <a:pt x="1869" y="1893"/>
                  </a:cubicBezTo>
                  <a:lnTo>
                    <a:pt x="1512" y="1715"/>
                  </a:lnTo>
                  <a:lnTo>
                    <a:pt x="1512" y="1703"/>
                  </a:lnTo>
                  <a:lnTo>
                    <a:pt x="1512" y="1489"/>
                  </a:lnTo>
                  <a:cubicBezTo>
                    <a:pt x="1691" y="1358"/>
                    <a:pt x="1810" y="1131"/>
                    <a:pt x="1810" y="893"/>
                  </a:cubicBezTo>
                  <a:lnTo>
                    <a:pt x="1810" y="596"/>
                  </a:lnTo>
                  <a:cubicBezTo>
                    <a:pt x="1810" y="274"/>
                    <a:pt x="1536" y="0"/>
                    <a:pt x="121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12770;p142">
              <a:extLst>
                <a:ext uri="{FF2B5EF4-FFF2-40B4-BE49-F238E27FC236}">
                  <a16:creationId xmlns:a16="http://schemas.microsoft.com/office/drawing/2014/main" id="{1A6CFBAB-26B4-4988-B95F-C47F7A03F66D}"/>
                </a:ext>
              </a:extLst>
            </p:cNvPr>
            <p:cNvSpPr/>
            <p:nvPr/>
          </p:nvSpPr>
          <p:spPr>
            <a:xfrm>
              <a:off x="6707084" y="3387403"/>
              <a:ext cx="261145" cy="183072"/>
            </a:xfrm>
            <a:custGeom>
              <a:avLst/>
              <a:gdLst/>
              <a:ahLst/>
              <a:cxnLst/>
              <a:rect l="l" t="t" r="r" b="b"/>
              <a:pathLst>
                <a:path w="8205" h="5752" extrusionOk="0">
                  <a:moveTo>
                    <a:pt x="2727" y="536"/>
                  </a:moveTo>
                  <a:cubicBezTo>
                    <a:pt x="2501" y="715"/>
                    <a:pt x="2311" y="953"/>
                    <a:pt x="2132" y="1227"/>
                  </a:cubicBezTo>
                  <a:cubicBezTo>
                    <a:pt x="2013" y="1417"/>
                    <a:pt x="1906" y="1608"/>
                    <a:pt x="1799" y="1822"/>
                  </a:cubicBezTo>
                  <a:lnTo>
                    <a:pt x="1013" y="1822"/>
                  </a:lnTo>
                  <a:cubicBezTo>
                    <a:pt x="1465" y="1239"/>
                    <a:pt x="2037" y="798"/>
                    <a:pt x="2727" y="536"/>
                  </a:cubicBezTo>
                  <a:close/>
                  <a:moveTo>
                    <a:pt x="3930" y="286"/>
                  </a:moveTo>
                  <a:lnTo>
                    <a:pt x="3930" y="1822"/>
                  </a:lnTo>
                  <a:lnTo>
                    <a:pt x="2120" y="1822"/>
                  </a:lnTo>
                  <a:cubicBezTo>
                    <a:pt x="2537" y="941"/>
                    <a:pt x="3192" y="358"/>
                    <a:pt x="3930" y="286"/>
                  </a:cubicBezTo>
                  <a:close/>
                  <a:moveTo>
                    <a:pt x="4216" y="286"/>
                  </a:moveTo>
                  <a:cubicBezTo>
                    <a:pt x="4954" y="346"/>
                    <a:pt x="5609" y="941"/>
                    <a:pt x="6025" y="1822"/>
                  </a:cubicBezTo>
                  <a:lnTo>
                    <a:pt x="4216" y="1822"/>
                  </a:lnTo>
                  <a:lnTo>
                    <a:pt x="4216" y="286"/>
                  </a:lnTo>
                  <a:close/>
                  <a:moveTo>
                    <a:pt x="5418" y="536"/>
                  </a:moveTo>
                  <a:cubicBezTo>
                    <a:pt x="6109" y="798"/>
                    <a:pt x="6704" y="1239"/>
                    <a:pt x="7133" y="1822"/>
                  </a:cubicBezTo>
                  <a:lnTo>
                    <a:pt x="6347" y="1822"/>
                  </a:lnTo>
                  <a:cubicBezTo>
                    <a:pt x="6252" y="1608"/>
                    <a:pt x="6133" y="1406"/>
                    <a:pt x="6014" y="1227"/>
                  </a:cubicBezTo>
                  <a:cubicBezTo>
                    <a:pt x="5835" y="953"/>
                    <a:pt x="5644" y="715"/>
                    <a:pt x="5418" y="536"/>
                  </a:cubicBezTo>
                  <a:close/>
                  <a:moveTo>
                    <a:pt x="1680" y="2108"/>
                  </a:moveTo>
                  <a:cubicBezTo>
                    <a:pt x="1489" y="2668"/>
                    <a:pt x="1370" y="3299"/>
                    <a:pt x="1358" y="3953"/>
                  </a:cubicBezTo>
                  <a:lnTo>
                    <a:pt x="275" y="3953"/>
                  </a:lnTo>
                  <a:cubicBezTo>
                    <a:pt x="299" y="3275"/>
                    <a:pt x="489" y="2656"/>
                    <a:pt x="822" y="2108"/>
                  </a:cubicBezTo>
                  <a:close/>
                  <a:moveTo>
                    <a:pt x="3930" y="2108"/>
                  </a:moveTo>
                  <a:lnTo>
                    <a:pt x="3930" y="3953"/>
                  </a:lnTo>
                  <a:lnTo>
                    <a:pt x="1644" y="3953"/>
                  </a:lnTo>
                  <a:cubicBezTo>
                    <a:pt x="1656" y="3275"/>
                    <a:pt x="1787" y="2656"/>
                    <a:pt x="2001" y="2108"/>
                  </a:cubicBezTo>
                  <a:close/>
                  <a:moveTo>
                    <a:pt x="6145" y="2108"/>
                  </a:moveTo>
                  <a:cubicBezTo>
                    <a:pt x="6359" y="2644"/>
                    <a:pt x="6490" y="3263"/>
                    <a:pt x="6502" y="3953"/>
                  </a:cubicBezTo>
                  <a:lnTo>
                    <a:pt x="4216" y="3953"/>
                  </a:lnTo>
                  <a:lnTo>
                    <a:pt x="4216" y="2108"/>
                  </a:lnTo>
                  <a:close/>
                  <a:moveTo>
                    <a:pt x="7311" y="2108"/>
                  </a:moveTo>
                  <a:cubicBezTo>
                    <a:pt x="7633" y="2644"/>
                    <a:pt x="7847" y="3263"/>
                    <a:pt x="7859" y="3953"/>
                  </a:cubicBezTo>
                  <a:lnTo>
                    <a:pt x="6787" y="3953"/>
                  </a:lnTo>
                  <a:cubicBezTo>
                    <a:pt x="6776" y="3299"/>
                    <a:pt x="6656" y="2668"/>
                    <a:pt x="6442" y="2108"/>
                  </a:cubicBezTo>
                  <a:close/>
                  <a:moveTo>
                    <a:pt x="4085" y="1"/>
                  </a:moveTo>
                  <a:cubicBezTo>
                    <a:pt x="2989" y="1"/>
                    <a:pt x="1965" y="429"/>
                    <a:pt x="1192" y="1191"/>
                  </a:cubicBezTo>
                  <a:cubicBezTo>
                    <a:pt x="418" y="1953"/>
                    <a:pt x="1" y="3001"/>
                    <a:pt x="1" y="4084"/>
                  </a:cubicBezTo>
                  <a:cubicBezTo>
                    <a:pt x="1" y="4632"/>
                    <a:pt x="108" y="5156"/>
                    <a:pt x="310" y="5656"/>
                  </a:cubicBezTo>
                  <a:cubicBezTo>
                    <a:pt x="337" y="5719"/>
                    <a:pt x="392" y="5748"/>
                    <a:pt x="443" y="5748"/>
                  </a:cubicBezTo>
                  <a:cubicBezTo>
                    <a:pt x="459" y="5748"/>
                    <a:pt x="475" y="5745"/>
                    <a:pt x="489" y="5739"/>
                  </a:cubicBezTo>
                  <a:cubicBezTo>
                    <a:pt x="560" y="5704"/>
                    <a:pt x="596" y="5620"/>
                    <a:pt x="560" y="5549"/>
                  </a:cubicBezTo>
                  <a:cubicBezTo>
                    <a:pt x="382" y="5144"/>
                    <a:pt x="299" y="4692"/>
                    <a:pt x="287" y="4227"/>
                  </a:cubicBezTo>
                  <a:lnTo>
                    <a:pt x="1370" y="4227"/>
                  </a:lnTo>
                  <a:lnTo>
                    <a:pt x="1370" y="4394"/>
                  </a:lnTo>
                  <a:cubicBezTo>
                    <a:pt x="1370" y="4465"/>
                    <a:pt x="1442" y="4525"/>
                    <a:pt x="1513" y="4525"/>
                  </a:cubicBezTo>
                  <a:cubicBezTo>
                    <a:pt x="1596" y="4525"/>
                    <a:pt x="1656" y="4454"/>
                    <a:pt x="1656" y="4382"/>
                  </a:cubicBezTo>
                  <a:lnTo>
                    <a:pt x="1656" y="4227"/>
                  </a:lnTo>
                  <a:lnTo>
                    <a:pt x="3942" y="4227"/>
                  </a:lnTo>
                  <a:lnTo>
                    <a:pt x="3942" y="4394"/>
                  </a:lnTo>
                  <a:cubicBezTo>
                    <a:pt x="3942" y="4465"/>
                    <a:pt x="4001" y="4549"/>
                    <a:pt x="4097" y="4549"/>
                  </a:cubicBezTo>
                  <a:cubicBezTo>
                    <a:pt x="4168" y="4549"/>
                    <a:pt x="4240" y="4489"/>
                    <a:pt x="4240" y="4394"/>
                  </a:cubicBezTo>
                  <a:lnTo>
                    <a:pt x="4240" y="4227"/>
                  </a:lnTo>
                  <a:lnTo>
                    <a:pt x="6537" y="4227"/>
                  </a:lnTo>
                  <a:lnTo>
                    <a:pt x="6537" y="4382"/>
                  </a:lnTo>
                  <a:cubicBezTo>
                    <a:pt x="6537" y="4454"/>
                    <a:pt x="6597" y="4525"/>
                    <a:pt x="6668" y="4525"/>
                  </a:cubicBezTo>
                  <a:cubicBezTo>
                    <a:pt x="6740" y="4525"/>
                    <a:pt x="6799" y="4465"/>
                    <a:pt x="6823" y="4394"/>
                  </a:cubicBezTo>
                  <a:lnTo>
                    <a:pt x="6823" y="4227"/>
                  </a:lnTo>
                  <a:lnTo>
                    <a:pt x="7907" y="4227"/>
                  </a:lnTo>
                  <a:cubicBezTo>
                    <a:pt x="7895" y="4692"/>
                    <a:pt x="7788" y="5120"/>
                    <a:pt x="7621" y="5549"/>
                  </a:cubicBezTo>
                  <a:cubicBezTo>
                    <a:pt x="7597" y="5632"/>
                    <a:pt x="7621" y="5704"/>
                    <a:pt x="7692" y="5739"/>
                  </a:cubicBezTo>
                  <a:cubicBezTo>
                    <a:pt x="7704" y="5751"/>
                    <a:pt x="7728" y="5751"/>
                    <a:pt x="7752" y="5751"/>
                  </a:cubicBezTo>
                  <a:cubicBezTo>
                    <a:pt x="7811" y="5751"/>
                    <a:pt x="7859" y="5716"/>
                    <a:pt x="7895" y="5656"/>
                  </a:cubicBezTo>
                  <a:cubicBezTo>
                    <a:pt x="8097" y="5168"/>
                    <a:pt x="8204" y="4632"/>
                    <a:pt x="8204" y="4084"/>
                  </a:cubicBezTo>
                  <a:cubicBezTo>
                    <a:pt x="8157" y="3001"/>
                    <a:pt x="7740" y="1965"/>
                    <a:pt x="6966" y="1191"/>
                  </a:cubicBezTo>
                  <a:cubicBezTo>
                    <a:pt x="6192" y="417"/>
                    <a:pt x="5168" y="1"/>
                    <a:pt x="4085"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334868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646A2B-A673-4F07-B67A-D68D278A3AED}"/>
              </a:ext>
            </a:extLst>
          </p:cNvPr>
          <p:cNvSpPr>
            <a:spLocks noGrp="1"/>
          </p:cNvSpPr>
          <p:nvPr>
            <p:ph type="body" idx="1"/>
          </p:nvPr>
        </p:nvSpPr>
        <p:spPr>
          <a:xfrm>
            <a:off x="1619568" y="1466850"/>
            <a:ext cx="5904813" cy="3075500"/>
          </a:xfrm>
        </p:spPr>
        <p:txBody>
          <a:bodyPr/>
          <a:lstStyle/>
          <a:p>
            <a:pPr marL="152400" indent="0" algn="ctr">
              <a:lnSpc>
                <a:spcPct val="150000"/>
              </a:lnSpc>
              <a:buNone/>
            </a:pPr>
            <a:r>
              <a:rPr lang="en-US" sz="2000">
                <a:effectLst/>
                <a:latin typeface="Patrick Hand" panose="020B0604020202020204" charset="0"/>
                <a:ea typeface="Yu Mincho" panose="02020400000000000000" pitchFamily="18" charset="-128"/>
                <a:cs typeface="Calibri" panose="020F0502020204030204" pitchFamily="34" charset="0"/>
              </a:rPr>
              <a:t>The purpose of this usability study is to </a:t>
            </a:r>
            <a:r>
              <a:rPr lang="en-US" sz="2000">
                <a:solidFill>
                  <a:schemeClr val="accent4"/>
                </a:solidFill>
                <a:effectLst/>
                <a:latin typeface="Patrick Hand" panose="020B0604020202020204" charset="0"/>
                <a:ea typeface="Yu Mincho" panose="02020400000000000000" pitchFamily="18" charset="-128"/>
                <a:cs typeface="Calibri" panose="020F0502020204030204" pitchFamily="34" charset="0"/>
              </a:rPr>
              <a:t>design</a:t>
            </a:r>
            <a:r>
              <a:rPr lang="en-US" sz="2000">
                <a:effectLst/>
                <a:latin typeface="Patrick Hand" panose="020B0604020202020204" charset="0"/>
                <a:ea typeface="Yu Mincho" panose="02020400000000000000" pitchFamily="18" charset="-128"/>
                <a:cs typeface="Calibri" panose="020F0502020204030204" pitchFamily="34" charset="0"/>
              </a:rPr>
              <a:t> an informational website that introduces and shows how to use two online geometry resources and </a:t>
            </a:r>
            <a:r>
              <a:rPr lang="en-US" sz="2000">
                <a:solidFill>
                  <a:schemeClr val="accent4"/>
                </a:solidFill>
                <a:effectLst/>
                <a:latin typeface="Patrick Hand" panose="020B0604020202020204" charset="0"/>
                <a:ea typeface="Yu Mincho" panose="02020400000000000000" pitchFamily="18" charset="-128"/>
                <a:cs typeface="Calibri" panose="020F0502020204030204" pitchFamily="34" charset="0"/>
              </a:rPr>
              <a:t>evaluate</a:t>
            </a:r>
            <a:r>
              <a:rPr lang="en-US" sz="2000">
                <a:effectLst/>
                <a:latin typeface="Patrick Hand" panose="020B0604020202020204" charset="0"/>
                <a:ea typeface="Yu Mincho" panose="02020400000000000000" pitchFamily="18" charset="-128"/>
                <a:cs typeface="Calibri" panose="020F0502020204030204" pitchFamily="34" charset="0"/>
              </a:rPr>
              <a:t> the navigability and the impact on MHS math teachers’ interests in incorporating the tools in their geometry lessons.</a:t>
            </a:r>
            <a:endParaRPr lang="en-US" sz="2000">
              <a:effectLst/>
              <a:latin typeface="Patrick Hand" panose="020B0604020202020204" charset="0"/>
              <a:ea typeface="Yu Mincho" panose="02020400000000000000" pitchFamily="18" charset="-128"/>
              <a:cs typeface="Times New Roman" panose="02020603050405020304" pitchFamily="18" charset="0"/>
            </a:endParaRPr>
          </a:p>
          <a:p>
            <a:pPr marL="152400" indent="0" algn="ctr">
              <a:lnSpc>
                <a:spcPct val="150000"/>
              </a:lnSpc>
              <a:buNone/>
            </a:pPr>
            <a:endParaRPr lang="en-US" sz="2400">
              <a:latin typeface="Patrick Hand" panose="020B0604020202020204" charset="0"/>
            </a:endParaRPr>
          </a:p>
        </p:txBody>
      </p:sp>
      <p:sp>
        <p:nvSpPr>
          <p:cNvPr id="3" name="Title 2">
            <a:extLst>
              <a:ext uri="{FF2B5EF4-FFF2-40B4-BE49-F238E27FC236}">
                <a16:creationId xmlns:a16="http://schemas.microsoft.com/office/drawing/2014/main" id="{255C890F-ED50-4EED-9772-BB6330D09BBB}"/>
              </a:ext>
            </a:extLst>
          </p:cNvPr>
          <p:cNvSpPr>
            <a:spLocks noGrp="1"/>
          </p:cNvSpPr>
          <p:nvPr>
            <p:ph type="title"/>
          </p:nvPr>
        </p:nvSpPr>
        <p:spPr/>
        <p:txBody>
          <a:bodyPr/>
          <a:lstStyle/>
          <a:p>
            <a:r>
              <a:rPr lang="en-US"/>
              <a:t>Purpose</a:t>
            </a:r>
          </a:p>
        </p:txBody>
      </p:sp>
    </p:spTree>
    <p:extLst>
      <p:ext uri="{BB962C8B-B14F-4D97-AF65-F5344CB8AC3E}">
        <p14:creationId xmlns:p14="http://schemas.microsoft.com/office/powerpoint/2010/main" val="42278953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98"/>
        <p:cNvGrpSpPr/>
        <p:nvPr/>
      </p:nvGrpSpPr>
      <p:grpSpPr>
        <a:xfrm>
          <a:off x="0" y="0"/>
          <a:ext cx="0" cy="0"/>
          <a:chOff x="0" y="0"/>
          <a:chExt cx="0" cy="0"/>
        </a:xfrm>
      </p:grpSpPr>
      <p:sp>
        <p:nvSpPr>
          <p:cNvPr id="2399" name="Google Shape;2399;p71"/>
          <p:cNvSpPr/>
          <p:nvPr/>
        </p:nvSpPr>
        <p:spPr>
          <a:xfrm>
            <a:off x="704849" y="1573101"/>
            <a:ext cx="2404423" cy="301779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71"/>
          <p:cNvSpPr/>
          <p:nvPr/>
        </p:nvSpPr>
        <p:spPr>
          <a:xfrm>
            <a:off x="3526019" y="1573102"/>
            <a:ext cx="2404424" cy="3017796"/>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1"/>
          <p:cNvSpPr/>
          <p:nvPr/>
        </p:nvSpPr>
        <p:spPr>
          <a:xfrm>
            <a:off x="6253537" y="1573101"/>
            <a:ext cx="2404423" cy="3030903"/>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1"/>
          <p:cNvSpPr txBox="1">
            <a:spLocks noGrp="1"/>
          </p:cNvSpPr>
          <p:nvPr>
            <p:ph type="title"/>
          </p:nvPr>
        </p:nvSpPr>
        <p:spPr>
          <a:xfrm>
            <a:off x="713225" y="539496"/>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Past Literature</a:t>
            </a:r>
            <a:endParaRPr/>
          </a:p>
        </p:txBody>
      </p:sp>
      <p:sp>
        <p:nvSpPr>
          <p:cNvPr id="2405" name="Google Shape;2405;p71"/>
          <p:cNvSpPr txBox="1">
            <a:spLocks noGrp="1"/>
          </p:cNvSpPr>
          <p:nvPr>
            <p:ph type="subTitle" idx="3"/>
          </p:nvPr>
        </p:nvSpPr>
        <p:spPr>
          <a:xfrm>
            <a:off x="786093" y="1731927"/>
            <a:ext cx="2241933" cy="20804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a:solidFill>
                  <a:srgbClr val="000000"/>
                </a:solidFill>
                <a:effectLst/>
                <a:latin typeface="Patrick Hand" panose="020B0604020202020204" charset="0"/>
                <a:ea typeface="Times New Roman" panose="02020603050405020304" pitchFamily="18" charset="0"/>
              </a:rPr>
              <a:t>It is critical that we encourage and stimulate young people in mathematics classes through technology.</a:t>
            </a:r>
            <a:endParaRPr sz="2000">
              <a:latin typeface="Patrick Hand" panose="020B0604020202020204" charset="0"/>
            </a:endParaRPr>
          </a:p>
        </p:txBody>
      </p:sp>
      <p:sp>
        <p:nvSpPr>
          <p:cNvPr id="2406" name="Google Shape;2406;p71"/>
          <p:cNvSpPr txBox="1">
            <a:spLocks noGrp="1"/>
          </p:cNvSpPr>
          <p:nvPr>
            <p:ph type="subTitle" idx="4"/>
          </p:nvPr>
        </p:nvSpPr>
        <p:spPr>
          <a:xfrm>
            <a:off x="859872" y="3991864"/>
            <a:ext cx="2168154" cy="39360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000000"/>
                </a:solidFill>
                <a:effectLst/>
                <a:latin typeface="Raleway Thin" panose="020B0604020202020204" charset="0"/>
                <a:ea typeface="Times New Roman" panose="02020603050405020304" pitchFamily="18" charset="0"/>
              </a:rPr>
              <a:t>(Furner and Marinas, 2016)</a:t>
            </a:r>
            <a:endParaRPr>
              <a:latin typeface="Raleway Thin" panose="020B0604020202020204" charset="0"/>
            </a:endParaRPr>
          </a:p>
        </p:txBody>
      </p:sp>
    </p:spTree>
    <p:extLst>
      <p:ext uri="{BB962C8B-B14F-4D97-AF65-F5344CB8AC3E}">
        <p14:creationId xmlns:p14="http://schemas.microsoft.com/office/powerpoint/2010/main" val="2258807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98"/>
        <p:cNvGrpSpPr/>
        <p:nvPr/>
      </p:nvGrpSpPr>
      <p:grpSpPr>
        <a:xfrm>
          <a:off x="0" y="0"/>
          <a:ext cx="0" cy="0"/>
          <a:chOff x="0" y="0"/>
          <a:chExt cx="0" cy="0"/>
        </a:xfrm>
      </p:grpSpPr>
      <p:sp>
        <p:nvSpPr>
          <p:cNvPr id="2399" name="Google Shape;2399;p71"/>
          <p:cNvSpPr/>
          <p:nvPr/>
        </p:nvSpPr>
        <p:spPr>
          <a:xfrm>
            <a:off x="704849" y="1573101"/>
            <a:ext cx="2404423" cy="301779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71"/>
          <p:cNvSpPr/>
          <p:nvPr/>
        </p:nvSpPr>
        <p:spPr>
          <a:xfrm>
            <a:off x="3526019" y="1573102"/>
            <a:ext cx="2404424" cy="3017796"/>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1"/>
          <p:cNvSpPr/>
          <p:nvPr/>
        </p:nvSpPr>
        <p:spPr>
          <a:xfrm>
            <a:off x="6253537" y="1573101"/>
            <a:ext cx="2404423" cy="3030903"/>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1"/>
          <p:cNvSpPr txBox="1">
            <a:spLocks noGrp="1"/>
          </p:cNvSpPr>
          <p:nvPr>
            <p:ph type="title"/>
          </p:nvPr>
        </p:nvSpPr>
        <p:spPr>
          <a:xfrm>
            <a:off x="713225" y="539496"/>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Past Literature</a:t>
            </a:r>
            <a:endParaRPr/>
          </a:p>
        </p:txBody>
      </p:sp>
      <p:sp>
        <p:nvSpPr>
          <p:cNvPr id="2403" name="Google Shape;2403;p71"/>
          <p:cNvSpPr txBox="1">
            <a:spLocks noGrp="1"/>
          </p:cNvSpPr>
          <p:nvPr>
            <p:ph type="subTitle" idx="1"/>
          </p:nvPr>
        </p:nvSpPr>
        <p:spPr>
          <a:xfrm>
            <a:off x="3692190" y="1797409"/>
            <a:ext cx="2093509" cy="184320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Visual mathematics is very important for the learning and the brain.</a:t>
            </a:r>
            <a:endParaRPr/>
          </a:p>
        </p:txBody>
      </p:sp>
      <p:sp>
        <p:nvSpPr>
          <p:cNvPr id="2404" name="Google Shape;2404;p71"/>
          <p:cNvSpPr txBox="1">
            <a:spLocks noGrp="1"/>
          </p:cNvSpPr>
          <p:nvPr>
            <p:ph type="subTitle" idx="2"/>
          </p:nvPr>
        </p:nvSpPr>
        <p:spPr>
          <a:xfrm>
            <a:off x="3872244" y="3879410"/>
            <a:ext cx="1733400" cy="47269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a:t>
            </a:r>
            <a:r>
              <a:rPr lang="en-US" err="1"/>
              <a:t>Boaler</a:t>
            </a:r>
            <a:r>
              <a:rPr lang="en-US"/>
              <a:t>, 2016)</a:t>
            </a:r>
            <a:endParaRPr/>
          </a:p>
        </p:txBody>
      </p:sp>
      <p:sp>
        <p:nvSpPr>
          <p:cNvPr id="2405" name="Google Shape;2405;p71"/>
          <p:cNvSpPr txBox="1">
            <a:spLocks noGrp="1"/>
          </p:cNvSpPr>
          <p:nvPr>
            <p:ph type="subTitle" idx="3"/>
          </p:nvPr>
        </p:nvSpPr>
        <p:spPr>
          <a:xfrm>
            <a:off x="786093" y="1731927"/>
            <a:ext cx="2241933" cy="20804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a:solidFill>
                  <a:srgbClr val="000000"/>
                </a:solidFill>
                <a:effectLst/>
                <a:latin typeface="Patrick Hand" panose="020B0604020202020204" charset="0"/>
                <a:ea typeface="Times New Roman" panose="02020603050405020304" pitchFamily="18" charset="0"/>
              </a:rPr>
              <a:t>It is critical that we encourage and stimulate young people in mathematics classes through technology.</a:t>
            </a:r>
            <a:endParaRPr sz="2000">
              <a:latin typeface="Patrick Hand" panose="020B0604020202020204" charset="0"/>
            </a:endParaRPr>
          </a:p>
        </p:txBody>
      </p:sp>
      <p:sp>
        <p:nvSpPr>
          <p:cNvPr id="2406" name="Google Shape;2406;p71"/>
          <p:cNvSpPr txBox="1">
            <a:spLocks noGrp="1"/>
          </p:cNvSpPr>
          <p:nvPr>
            <p:ph type="subTitle" idx="4"/>
          </p:nvPr>
        </p:nvSpPr>
        <p:spPr>
          <a:xfrm>
            <a:off x="859872" y="3991864"/>
            <a:ext cx="2168154" cy="39360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000000"/>
                </a:solidFill>
                <a:effectLst/>
                <a:latin typeface="Raleway Thin" panose="020B0604020202020204" charset="0"/>
                <a:ea typeface="Times New Roman" panose="02020603050405020304" pitchFamily="18" charset="0"/>
              </a:rPr>
              <a:t>(Furner and Marinas, 2016)</a:t>
            </a:r>
            <a:endParaRPr>
              <a:latin typeface="Raleway Thin" panose="020B0604020202020204" charset="0"/>
            </a:endParaRPr>
          </a:p>
        </p:txBody>
      </p:sp>
    </p:spTree>
    <p:extLst>
      <p:ext uri="{BB962C8B-B14F-4D97-AF65-F5344CB8AC3E}">
        <p14:creationId xmlns:p14="http://schemas.microsoft.com/office/powerpoint/2010/main" val="3172736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98"/>
        <p:cNvGrpSpPr/>
        <p:nvPr/>
      </p:nvGrpSpPr>
      <p:grpSpPr>
        <a:xfrm>
          <a:off x="0" y="0"/>
          <a:ext cx="0" cy="0"/>
          <a:chOff x="0" y="0"/>
          <a:chExt cx="0" cy="0"/>
        </a:xfrm>
      </p:grpSpPr>
      <p:sp>
        <p:nvSpPr>
          <p:cNvPr id="2399" name="Google Shape;2399;p71"/>
          <p:cNvSpPr/>
          <p:nvPr/>
        </p:nvSpPr>
        <p:spPr>
          <a:xfrm>
            <a:off x="704849" y="1573101"/>
            <a:ext cx="2404423" cy="3017797"/>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0" name="Google Shape;2400;p71"/>
          <p:cNvSpPr/>
          <p:nvPr/>
        </p:nvSpPr>
        <p:spPr>
          <a:xfrm>
            <a:off x="3526019" y="1573102"/>
            <a:ext cx="2404424" cy="3017796"/>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1" name="Google Shape;2401;p71"/>
          <p:cNvSpPr/>
          <p:nvPr/>
        </p:nvSpPr>
        <p:spPr>
          <a:xfrm>
            <a:off x="6253537" y="1573101"/>
            <a:ext cx="2404423" cy="3030903"/>
          </a:xfrm>
          <a:prstGeom prst="rect">
            <a:avLst/>
          </a:prstGeom>
          <a:solidFill>
            <a:schemeClr val="lt1"/>
          </a:solidFill>
          <a:ln w="38100" cap="flat" cmpd="sng">
            <a:solidFill>
              <a:schemeClr val="accent6"/>
            </a:solidFill>
            <a:prstDash val="solid"/>
            <a:round/>
            <a:headEnd type="none" w="sm" len="sm"/>
            <a:tailEnd type="none" w="sm" len="sm"/>
          </a:ln>
          <a:effectLst>
            <a:outerShdw dist="95250" dir="1920000" algn="bl" rotWithShape="0">
              <a:schemeClr val="accent1">
                <a:alpha val="50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2" name="Google Shape;2402;p71"/>
          <p:cNvSpPr txBox="1">
            <a:spLocks noGrp="1"/>
          </p:cNvSpPr>
          <p:nvPr>
            <p:ph type="title"/>
          </p:nvPr>
        </p:nvSpPr>
        <p:spPr>
          <a:xfrm>
            <a:off x="713225" y="539496"/>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Past Literature</a:t>
            </a:r>
            <a:endParaRPr/>
          </a:p>
        </p:txBody>
      </p:sp>
      <p:sp>
        <p:nvSpPr>
          <p:cNvPr id="2403" name="Google Shape;2403;p71"/>
          <p:cNvSpPr txBox="1">
            <a:spLocks noGrp="1"/>
          </p:cNvSpPr>
          <p:nvPr>
            <p:ph type="subTitle" idx="1"/>
          </p:nvPr>
        </p:nvSpPr>
        <p:spPr>
          <a:xfrm>
            <a:off x="3692190" y="1797409"/>
            <a:ext cx="2093509" cy="1843209"/>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Visual mathematics is very important for the learning and the brain.</a:t>
            </a:r>
            <a:endParaRPr/>
          </a:p>
        </p:txBody>
      </p:sp>
      <p:sp>
        <p:nvSpPr>
          <p:cNvPr id="2404" name="Google Shape;2404;p71"/>
          <p:cNvSpPr txBox="1">
            <a:spLocks noGrp="1"/>
          </p:cNvSpPr>
          <p:nvPr>
            <p:ph type="subTitle" idx="2"/>
          </p:nvPr>
        </p:nvSpPr>
        <p:spPr>
          <a:xfrm>
            <a:off x="3872244" y="3879410"/>
            <a:ext cx="1733400" cy="472696"/>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t>(</a:t>
            </a:r>
            <a:r>
              <a:rPr lang="en-US" err="1"/>
              <a:t>Boaler</a:t>
            </a:r>
            <a:r>
              <a:rPr lang="en-US"/>
              <a:t>, 2016)</a:t>
            </a:r>
            <a:endParaRPr/>
          </a:p>
        </p:txBody>
      </p:sp>
      <p:sp>
        <p:nvSpPr>
          <p:cNvPr id="2405" name="Google Shape;2405;p71"/>
          <p:cNvSpPr txBox="1">
            <a:spLocks noGrp="1"/>
          </p:cNvSpPr>
          <p:nvPr>
            <p:ph type="subTitle" idx="3"/>
          </p:nvPr>
        </p:nvSpPr>
        <p:spPr>
          <a:xfrm>
            <a:off x="786093" y="1731927"/>
            <a:ext cx="2241933" cy="208047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2000">
                <a:solidFill>
                  <a:srgbClr val="000000"/>
                </a:solidFill>
                <a:effectLst/>
                <a:latin typeface="Patrick Hand" panose="020B0604020202020204" charset="0"/>
                <a:ea typeface="Times New Roman" panose="02020603050405020304" pitchFamily="18" charset="0"/>
              </a:rPr>
              <a:t>It is critical that we encourage and stimulate young people in mathematics classes through technology.</a:t>
            </a:r>
            <a:endParaRPr sz="2000">
              <a:latin typeface="Patrick Hand" panose="020B0604020202020204" charset="0"/>
            </a:endParaRPr>
          </a:p>
        </p:txBody>
      </p:sp>
      <p:sp>
        <p:nvSpPr>
          <p:cNvPr id="2406" name="Google Shape;2406;p71"/>
          <p:cNvSpPr txBox="1">
            <a:spLocks noGrp="1"/>
          </p:cNvSpPr>
          <p:nvPr>
            <p:ph type="subTitle" idx="4"/>
          </p:nvPr>
        </p:nvSpPr>
        <p:spPr>
          <a:xfrm>
            <a:off x="859872" y="3991864"/>
            <a:ext cx="2168154" cy="393601"/>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000000"/>
                </a:solidFill>
                <a:effectLst/>
                <a:latin typeface="Raleway Thin" panose="020B0604020202020204" charset="0"/>
                <a:ea typeface="Times New Roman" panose="02020603050405020304" pitchFamily="18" charset="0"/>
              </a:rPr>
              <a:t>(Furner and Marinas, 2016)</a:t>
            </a:r>
            <a:endParaRPr>
              <a:latin typeface="Raleway Thin" panose="020B0604020202020204" charset="0"/>
            </a:endParaRPr>
          </a:p>
        </p:txBody>
      </p:sp>
      <p:sp>
        <p:nvSpPr>
          <p:cNvPr id="2407" name="Google Shape;2407;p71"/>
          <p:cNvSpPr txBox="1">
            <a:spLocks noGrp="1"/>
          </p:cNvSpPr>
          <p:nvPr>
            <p:ph type="subTitle" idx="5"/>
          </p:nvPr>
        </p:nvSpPr>
        <p:spPr>
          <a:xfrm>
            <a:off x="6472349" y="1887524"/>
            <a:ext cx="1966801" cy="166298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Van Hiele’s theory shows the difficulty of some concepts in geometry.</a:t>
            </a:r>
            <a:endParaRPr/>
          </a:p>
        </p:txBody>
      </p:sp>
      <p:sp>
        <p:nvSpPr>
          <p:cNvPr id="2408" name="Google Shape;2408;p71"/>
          <p:cNvSpPr txBox="1">
            <a:spLocks noGrp="1"/>
          </p:cNvSpPr>
          <p:nvPr>
            <p:ph type="subTitle" idx="6"/>
          </p:nvPr>
        </p:nvSpPr>
        <p:spPr>
          <a:xfrm>
            <a:off x="6602960" y="3900891"/>
            <a:ext cx="1966800" cy="57554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solidFill>
                  <a:srgbClr val="000000"/>
                </a:solidFill>
                <a:effectLst/>
                <a:latin typeface="Raleway Thin" panose="020B0604020202020204" charset="0"/>
                <a:ea typeface="Times New Roman" panose="02020603050405020304" pitchFamily="18" charset="0"/>
              </a:rPr>
              <a:t>(</a:t>
            </a:r>
            <a:r>
              <a:rPr lang="en-US" err="1">
                <a:solidFill>
                  <a:srgbClr val="000000"/>
                </a:solidFill>
                <a:effectLst/>
                <a:latin typeface="Raleway Thin" panose="020B0604020202020204" charset="0"/>
                <a:ea typeface="Times New Roman" panose="02020603050405020304" pitchFamily="18" charset="0"/>
              </a:rPr>
              <a:t>Vojkuvkova</a:t>
            </a:r>
            <a:r>
              <a:rPr lang="en-US">
                <a:solidFill>
                  <a:srgbClr val="000000"/>
                </a:solidFill>
                <a:effectLst/>
                <a:latin typeface="Raleway Thin" panose="020B0604020202020204" charset="0"/>
                <a:ea typeface="Times New Roman" panose="02020603050405020304" pitchFamily="18" charset="0"/>
              </a:rPr>
              <a:t>, 2012) </a:t>
            </a:r>
            <a:endParaRPr>
              <a:latin typeface="Raleway Thin" panose="020B0604020202020204" charset="0"/>
            </a:endParaRPr>
          </a:p>
        </p:txBody>
      </p:sp>
    </p:spTree>
    <p:extLst>
      <p:ext uri="{BB962C8B-B14F-4D97-AF65-F5344CB8AC3E}">
        <p14:creationId xmlns:p14="http://schemas.microsoft.com/office/powerpoint/2010/main" val="4074401475"/>
      </p:ext>
    </p:extLst>
  </p:cSld>
  <p:clrMapOvr>
    <a:masterClrMapping/>
  </p:clrMapOvr>
</p:sld>
</file>

<file path=ppt/theme/theme1.xml><?xml version="1.0" encoding="utf-8"?>
<a:theme xmlns:a="http://schemas.openxmlformats.org/drawingml/2006/main" name="Geometry Lesson by Slidesgo">
  <a:themeElements>
    <a:clrScheme name="Simple Light">
      <a:dk1>
        <a:srgbClr val="1E1E1E"/>
      </a:dk1>
      <a:lt1>
        <a:srgbClr val="FFFFFF"/>
      </a:lt1>
      <a:dk2>
        <a:srgbClr val="595959"/>
      </a:dk2>
      <a:lt2>
        <a:srgbClr val="C9E8E7"/>
      </a:lt2>
      <a:accent1>
        <a:srgbClr val="FFC649"/>
      </a:accent1>
      <a:accent2>
        <a:srgbClr val="9454B2"/>
      </a:accent2>
      <a:accent3>
        <a:srgbClr val="C593E2"/>
      </a:accent3>
      <a:accent4>
        <a:srgbClr val="FC007E"/>
      </a:accent4>
      <a:accent5>
        <a:srgbClr val="FF55A4"/>
      </a:accent5>
      <a:accent6>
        <a:srgbClr val="FCA7D2"/>
      </a:accent6>
      <a:hlink>
        <a:srgbClr val="59595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On-screen Show (16:9)</PresentationFormat>
  <Slides>44</Slides>
  <Notes>10</Notes>
  <HiddenSlides>0</HiddenSlide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Geometry Lesson by Slidesgo</vt:lpstr>
      <vt:lpstr>Learning About Online Geometry Resources</vt:lpstr>
      <vt:lpstr>PowerPoint Presentation</vt:lpstr>
      <vt:lpstr>Problem</vt:lpstr>
      <vt:lpstr>Problem</vt:lpstr>
      <vt:lpstr>PowerPoint Presentation</vt:lpstr>
      <vt:lpstr>Purpose</vt:lpstr>
      <vt:lpstr>Past Literature</vt:lpstr>
      <vt:lpstr>Past Literature</vt:lpstr>
      <vt:lpstr>Past Literature</vt:lpstr>
      <vt:lpstr>PowerPoint Presentation</vt:lpstr>
      <vt:lpstr>Target Audience</vt:lpstr>
      <vt:lpstr>Tools Used</vt:lpstr>
      <vt:lpstr>Design</vt:lpstr>
      <vt:lpstr>Learning Objectives</vt:lpstr>
      <vt:lpstr>Prototype</vt:lpstr>
      <vt:lpstr>Final Draft: First Version</vt:lpstr>
      <vt:lpstr>Why Use Online Tools?</vt:lpstr>
      <vt:lpstr>Online Graphing Calculators</vt:lpstr>
      <vt:lpstr>PowerPoint Presentation</vt:lpstr>
      <vt:lpstr>Examples of Activities</vt:lpstr>
      <vt:lpstr>PowerPoint Presentation</vt:lpstr>
      <vt:lpstr>Research Questions</vt:lpstr>
      <vt:lpstr>Data Collection Process</vt:lpstr>
      <vt:lpstr>Participants</vt:lpstr>
      <vt:lpstr>Demographic Data (n=13)</vt:lpstr>
      <vt:lpstr>Use of 2 Tools</vt:lpstr>
      <vt:lpstr>Interest Ratings</vt:lpstr>
      <vt:lpstr>Interest Ratings</vt:lpstr>
      <vt:lpstr>Interest Ratings</vt:lpstr>
      <vt:lpstr>Navigability Ratings</vt:lpstr>
      <vt:lpstr>V1 to V2 Revisions</vt:lpstr>
      <vt:lpstr>V2 to V3 Revisions</vt:lpstr>
      <vt:lpstr>Positive Comments (n≥7)</vt:lpstr>
      <vt:lpstr>Positive Comments (n≥7)</vt:lpstr>
      <vt:lpstr>Positive Comments (n≥7)</vt:lpstr>
      <vt:lpstr>Positive Comments (n≥7)</vt:lpstr>
      <vt:lpstr>Negative Comments (n≤2)</vt:lpstr>
      <vt:lpstr>Negative Comments (n≤2)</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GEOMETRY LESSON</dc:title>
  <dc:creator>Shuko Matsubara</dc:creator>
  <cp:revision>1</cp:revision>
  <dcterms:modified xsi:type="dcterms:W3CDTF">2021-05-01T02:25:06Z</dcterms:modified>
</cp:coreProperties>
</file>